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1" r:id="rId5"/>
    <p:sldMasterId id="2147483685" r:id="rId6"/>
  </p:sldMasterIdLst>
  <p:notesMasterIdLst>
    <p:notesMasterId r:id="rId29"/>
  </p:notesMasterIdLst>
  <p:handoutMasterIdLst>
    <p:handoutMasterId r:id="rId30"/>
  </p:handoutMasterIdLst>
  <p:sldIdLst>
    <p:sldId id="284" r:id="rId7"/>
    <p:sldId id="27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6" r:id="rId28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90" userDrawn="1">
          <p15:clr>
            <a:srgbClr val="A4A3A4"/>
          </p15:clr>
        </p15:guide>
        <p15:guide id="4" orient="horz" pos="2148">
          <p15:clr>
            <a:srgbClr val="A4A3A4"/>
          </p15:clr>
        </p15:guide>
        <p15:guide id="5" pos="289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00" autoAdjust="0"/>
    <p:restoredTop sz="77900" autoAdjust="0"/>
  </p:normalViewPr>
  <p:slideViewPr>
    <p:cSldViewPr snapToGrid="0" showGuides="1">
      <p:cViewPr>
        <p:scale>
          <a:sx n="55" d="100"/>
          <a:sy n="55" d="100"/>
        </p:scale>
        <p:origin x="-1308" y="-48"/>
      </p:cViewPr>
      <p:guideLst>
        <p:guide orient="horz" pos="2160"/>
        <p:guide orient="horz" pos="1390"/>
        <p:guide orient="horz" pos="2148"/>
        <p:guide pos="3840"/>
        <p:guide pos="28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2838" y="-84"/>
      </p:cViewPr>
      <p:guideLst>
        <p:guide orient="horz" pos="2928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C1E42-47E1-4EA5-910E-49DA7FC12233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7A9B3-10B5-4C91-94B7-F742E6EF02B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86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469BFD94-6C15-41EE-87A4-A87971440379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09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CCCBD52F-95FF-43A3-B975-909E50C13C92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368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09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7C1-F404-4E15-91C7-E59CB4F5A72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736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09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</a:t>
            </a:r>
            <a:r>
              <a:rPr lang="en-GB" baseline="0" dirty="0" smtClean="0"/>
              <a:t> presentation is relevant to trainers but not to SMEs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841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09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182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09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8757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09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FBA2F-6C00-463D-AFE7-E35F4B4A5577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0204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05" y="649146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7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843" y="-27384"/>
            <a:ext cx="9149379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42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04/02/2015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90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04/02/2015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60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04/02/2015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427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008" y="919163"/>
            <a:ext cx="8551134" cy="808038"/>
          </a:xfrm>
        </p:spPr>
        <p:txBody>
          <a:bodyPr>
            <a:normAutofit/>
          </a:bodyPr>
          <a:lstStyle>
            <a:lvl1pPr>
              <a:defRPr sz="30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05" y="649146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433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199" y="1009726"/>
            <a:ext cx="7886700" cy="537882"/>
          </a:xfrm>
        </p:spPr>
        <p:txBody>
          <a:bodyPr anchor="b">
            <a:no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499" y="2136727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05" y="649146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29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861" y="1559859"/>
            <a:ext cx="7755353" cy="408791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859" y="2285346"/>
            <a:ext cx="3886200" cy="435133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744" y="2284637"/>
            <a:ext cx="3886200" cy="435133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4805" y="649146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07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740" y="1455052"/>
            <a:ext cx="7886700" cy="529151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740" y="184158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741" y="2655971"/>
            <a:ext cx="3868340" cy="368458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8181" y="184158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8181" y="2655971"/>
            <a:ext cx="3887391" cy="368458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34805" y="649146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248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05" y="649146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136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05" y="649146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16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725" y="759892"/>
            <a:ext cx="7341576" cy="1223065"/>
          </a:xfrm>
        </p:spPr>
        <p:txBody>
          <a:bodyPr anchor="b"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428" y="2084709"/>
            <a:ext cx="4629150" cy="4873625"/>
          </a:xfrm>
        </p:spPr>
        <p:txBody>
          <a:bodyPr/>
          <a:lstStyle>
            <a:lvl1pPr>
              <a:defRPr sz="3200">
                <a:latin typeface="+mn-lt"/>
                <a:cs typeface="Times New Roman" panose="02020603050405020304" pitchFamily="18" charset="0"/>
              </a:defRPr>
            </a:lvl1pPr>
            <a:lvl2pPr>
              <a:defRPr sz="2800">
                <a:latin typeface="+mn-lt"/>
                <a:cs typeface="Times New Roman" panose="02020603050405020304" pitchFamily="18" charset="0"/>
              </a:defRPr>
            </a:lvl2pPr>
            <a:lvl3pPr>
              <a:defRPr sz="2400">
                <a:latin typeface="+mn-lt"/>
                <a:cs typeface="Times New Roman" panose="02020603050405020304" pitchFamily="18" charset="0"/>
              </a:defRPr>
            </a:lvl3pPr>
            <a:lvl4pPr>
              <a:defRPr sz="2000">
                <a:latin typeface="+mn-lt"/>
                <a:cs typeface="Times New Roman" panose="02020603050405020304" pitchFamily="18" charset="0"/>
              </a:defRPr>
            </a:lvl4pPr>
            <a:lvl5pPr>
              <a:defRPr sz="2000">
                <a:latin typeface="+mn-lt"/>
                <a:cs typeface="Times New Roman" panose="02020603050405020304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4805" y="649146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342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04/02/2015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34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6" y="881063"/>
            <a:ext cx="7886700" cy="833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511" y="2220522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A8C9F-9546-440D-8333-B23F00558C20}" type="datetimeFigureOut">
              <a:rPr lang="en-GB" smtClean="0"/>
              <a:pPr/>
              <a:t>04/02/2015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AFE8-1C9A-4E30-8B03-C25BBFE13FC9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9" y="1592730"/>
            <a:ext cx="880513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92" y="-29028"/>
            <a:ext cx="9140611" cy="89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0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A8C9F-9546-440D-8333-B23F00558C20}" type="datetimeFigureOut">
              <a:rPr lang="en-GB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/>
              <a:t>04/02/2015</a:t>
            </a:fld>
            <a:endParaRPr lang="en-GB" dirty="0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00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o.org/forestry/eu-flegt/e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42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bố</a:t>
            </a:r>
            <a:r>
              <a:rPr lang="en-GB" dirty="0"/>
              <a:t> </a:t>
            </a:r>
            <a:r>
              <a:rPr lang="en-GB" dirty="0" err="1"/>
              <a:t>cục</a:t>
            </a:r>
            <a:r>
              <a:rPr lang="en-GB" dirty="0"/>
              <a:t> </a:t>
            </a:r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r>
              <a:rPr lang="en-GB" dirty="0"/>
              <a:t> </a:t>
            </a:r>
            <a:r>
              <a:rPr lang="en-GB" dirty="0" err="1"/>
              <a:t>dự</a:t>
            </a:r>
            <a:r>
              <a:rPr lang="en-GB" dirty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 (</a:t>
            </a:r>
            <a:r>
              <a:rPr lang="en-GB" dirty="0"/>
              <a:t>2/8</a:t>
            </a:r>
            <a:r>
              <a:rPr lang="en-GB" dirty="0" smtClean="0">
                <a:solidFill>
                  <a:srgbClr val="006600"/>
                </a:solidFill>
              </a:rPr>
              <a:t>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111" y="1946573"/>
            <a:ext cx="8276889" cy="4997152"/>
          </a:xfrm>
        </p:spPr>
        <p:txBody>
          <a:bodyPr>
            <a:normAutofit/>
          </a:bodyPr>
          <a:lstStyle/>
          <a:p>
            <a:r>
              <a:rPr lang="en-GB" b="1" dirty="0" err="1" smtClean="0">
                <a:solidFill>
                  <a:srgbClr val="006600"/>
                </a:solidFill>
              </a:rPr>
              <a:t>Tóm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tắt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dự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án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Ấn</a:t>
            </a:r>
            <a:r>
              <a:rPr lang="en-GB" dirty="0" smtClean="0"/>
              <a:t> </a:t>
            </a:r>
            <a:r>
              <a:rPr lang="en-GB" dirty="0" err="1" smtClean="0"/>
              <a:t>tượng</a:t>
            </a:r>
            <a:r>
              <a:rPr lang="en-GB" dirty="0" smtClean="0"/>
              <a:t> </a:t>
            </a:r>
            <a:r>
              <a:rPr lang="en-GB" dirty="0" err="1" smtClean="0"/>
              <a:t>đầu</a:t>
            </a:r>
            <a:r>
              <a:rPr lang="en-GB" dirty="0" smtClean="0"/>
              <a:t> </a:t>
            </a:r>
            <a:r>
              <a:rPr lang="en-GB" dirty="0" err="1" smtClean="0"/>
              <a:t>tiên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chắc</a:t>
            </a:r>
            <a:r>
              <a:rPr lang="en-GB" dirty="0" smtClean="0"/>
              <a:t> </a:t>
            </a:r>
            <a:r>
              <a:rPr lang="en-GB" dirty="0" err="1" smtClean="0"/>
              <a:t>chắn</a:t>
            </a:r>
            <a:r>
              <a:rPr lang="en-GB" dirty="0" smtClean="0"/>
              <a:t> </a:t>
            </a:r>
            <a:r>
              <a:rPr lang="en-GB" dirty="0" err="1" smtClean="0"/>
              <a:t>rằng</a:t>
            </a:r>
            <a:r>
              <a:rPr lang="en-GB" dirty="0" smtClean="0"/>
              <a:t> </a:t>
            </a:r>
            <a:r>
              <a:rPr lang="en-GB" dirty="0" err="1" smtClean="0"/>
              <a:t>độc</a:t>
            </a:r>
            <a:r>
              <a:rPr lang="en-GB" dirty="0" smtClean="0"/>
              <a:t> </a:t>
            </a:r>
            <a:r>
              <a:rPr lang="en-GB" dirty="0" err="1" smtClean="0"/>
              <a:t>giả</a:t>
            </a:r>
            <a:r>
              <a:rPr lang="en-GB" dirty="0" smtClean="0"/>
              <a:t> </a:t>
            </a:r>
            <a:r>
              <a:rPr lang="en-GB" dirty="0" err="1" smtClean="0"/>
              <a:t>sẽ</a:t>
            </a:r>
            <a:r>
              <a:rPr lang="en-GB" dirty="0" smtClean="0"/>
              <a:t> </a:t>
            </a:r>
            <a:r>
              <a:rPr lang="en-GB" dirty="0" err="1" smtClean="0"/>
              <a:t>hiểu</a:t>
            </a:r>
            <a:r>
              <a:rPr lang="en-GB" dirty="0" smtClean="0"/>
              <a:t> </a:t>
            </a:r>
            <a:r>
              <a:rPr lang="en-GB" dirty="0" err="1" smtClean="0"/>
              <a:t>mục</a:t>
            </a:r>
            <a:r>
              <a:rPr lang="en-GB" dirty="0" smtClean="0"/>
              <a:t> </a:t>
            </a:r>
            <a:r>
              <a:rPr lang="en-GB" dirty="0" err="1" smtClean="0"/>
              <a:t>đích</a:t>
            </a:r>
            <a:r>
              <a:rPr lang="en-GB" dirty="0" smtClean="0"/>
              <a:t>,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tượng</a:t>
            </a:r>
            <a:r>
              <a:rPr lang="en-GB" dirty="0" smtClean="0"/>
              <a:t>, </a:t>
            </a:r>
            <a:r>
              <a:rPr lang="en-GB" dirty="0" err="1" smtClean="0"/>
              <a:t>phương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(</a:t>
            </a:r>
            <a:r>
              <a:rPr lang="en-GB" dirty="0" err="1" smtClean="0"/>
              <a:t>chỉ</a:t>
            </a:r>
            <a:r>
              <a:rPr lang="en-GB" dirty="0" smtClean="0"/>
              <a:t> </a:t>
            </a:r>
            <a:r>
              <a:rPr lang="en-GB" dirty="0" err="1" smtClean="0"/>
              <a:t>là</a:t>
            </a:r>
            <a:r>
              <a:rPr lang="en-GB" dirty="0" smtClean="0"/>
              <a:t> </a:t>
            </a:r>
            <a:r>
              <a:rPr lang="en-GB" dirty="0" err="1" smtClean="0"/>
              <a:t>thông</a:t>
            </a:r>
            <a:r>
              <a:rPr lang="en-GB" dirty="0" smtClean="0"/>
              <a:t> tin </a:t>
            </a:r>
            <a:r>
              <a:rPr lang="en-GB" dirty="0" err="1" smtClean="0"/>
              <a:t>tóm</a:t>
            </a:r>
            <a:r>
              <a:rPr lang="en-GB" dirty="0" smtClean="0"/>
              <a:t> </a:t>
            </a:r>
            <a:r>
              <a:rPr lang="en-GB" dirty="0" err="1" smtClean="0"/>
              <a:t>tắt</a:t>
            </a:r>
            <a:r>
              <a:rPr lang="en-GB" dirty="0" smtClean="0"/>
              <a:t>)</a:t>
            </a:r>
          </a:p>
          <a:p>
            <a:r>
              <a:rPr lang="en-GB" b="1" dirty="0" err="1" smtClean="0">
                <a:solidFill>
                  <a:srgbClr val="006600"/>
                </a:solidFill>
              </a:rPr>
              <a:t>Giới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thiệu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dự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án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sau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Đặt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, </a:t>
            </a:r>
            <a:r>
              <a:rPr lang="en-GB" dirty="0" err="1" smtClean="0"/>
              <a:t>mục</a:t>
            </a:r>
            <a:r>
              <a:rPr lang="en-GB" dirty="0" smtClean="0"/>
              <a:t> </a:t>
            </a:r>
            <a:r>
              <a:rPr lang="en-GB" dirty="0" err="1" smtClean="0"/>
              <a:t>đích</a:t>
            </a:r>
            <a:r>
              <a:rPr lang="en-GB" dirty="0" smtClean="0"/>
              <a:t>, </a:t>
            </a:r>
            <a:r>
              <a:rPr lang="en-GB" dirty="0" err="1" smtClean="0"/>
              <a:t>mục</a:t>
            </a:r>
            <a:r>
              <a:rPr lang="en-GB" dirty="0" smtClean="0"/>
              <a:t> </a:t>
            </a:r>
            <a:r>
              <a:rPr lang="en-GB" dirty="0" err="1" smtClean="0"/>
              <a:t>tiêu</a:t>
            </a:r>
            <a:r>
              <a:rPr lang="en-GB" dirty="0" smtClean="0"/>
              <a:t>, </a:t>
            </a:r>
            <a:r>
              <a:rPr lang="en-GB" dirty="0" err="1" smtClean="0"/>
              <a:t>nôi</a:t>
            </a:r>
            <a:r>
              <a:rPr lang="en-GB" dirty="0" smtClean="0"/>
              <a:t> dung </a:t>
            </a:r>
            <a:r>
              <a:rPr lang="en-GB" dirty="0" err="1" smtClean="0"/>
              <a:t>quan</a:t>
            </a:r>
            <a:r>
              <a:rPr lang="en-GB" dirty="0" smtClean="0"/>
              <a:t> </a:t>
            </a:r>
            <a:r>
              <a:rPr lang="en-GB" dirty="0" err="1" smtClean="0"/>
              <a:t>trọng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dự</a:t>
            </a:r>
            <a:r>
              <a:rPr lang="en-GB" dirty="0" smtClean="0"/>
              <a:t> </a:t>
            </a:r>
            <a:r>
              <a:rPr lang="en-GB" dirty="0" err="1" smtClean="0"/>
              <a:t>án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Trong</a:t>
            </a:r>
            <a:r>
              <a:rPr lang="en-GB" dirty="0" smtClean="0"/>
              <a:t> </a:t>
            </a:r>
            <a:r>
              <a:rPr lang="en-GB" dirty="0" err="1" smtClean="0"/>
              <a:t>phần</a:t>
            </a:r>
            <a:r>
              <a:rPr lang="en-GB" dirty="0" smtClean="0"/>
              <a:t> </a:t>
            </a:r>
            <a:r>
              <a:rPr lang="en-GB" dirty="0" err="1" smtClean="0"/>
              <a:t>đặt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,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mô</a:t>
            </a:r>
            <a:r>
              <a:rPr lang="en-GB" dirty="0" smtClean="0"/>
              <a:t> </a:t>
            </a:r>
            <a:r>
              <a:rPr lang="en-GB" dirty="0" err="1" smtClean="0"/>
              <a:t>tả</a:t>
            </a:r>
            <a:r>
              <a:rPr lang="en-GB" dirty="0" smtClean="0"/>
              <a:t> </a:t>
            </a:r>
            <a:r>
              <a:rPr lang="en-GB" dirty="0" err="1" smtClean="0"/>
              <a:t>hoàn</a:t>
            </a:r>
            <a:r>
              <a:rPr lang="en-GB" dirty="0" smtClean="0"/>
              <a:t> </a:t>
            </a:r>
            <a:r>
              <a:rPr lang="en-GB" dirty="0" err="1" smtClean="0"/>
              <a:t>cảnh</a:t>
            </a:r>
            <a:r>
              <a:rPr lang="en-GB" dirty="0" smtClean="0"/>
              <a:t>, </a:t>
            </a:r>
            <a:r>
              <a:rPr lang="en-GB" dirty="0" err="1" smtClean="0"/>
              <a:t>bối</a:t>
            </a:r>
            <a:r>
              <a:rPr lang="en-GB" dirty="0" smtClean="0"/>
              <a:t> </a:t>
            </a:r>
            <a:r>
              <a:rPr lang="en-GB" dirty="0" err="1" smtClean="0"/>
              <a:t>cảnh</a:t>
            </a:r>
            <a:r>
              <a:rPr lang="en-GB" dirty="0" smtClean="0"/>
              <a:t> </a:t>
            </a:r>
            <a:r>
              <a:rPr lang="en-GB" dirty="0" err="1" smtClean="0"/>
              <a:t>phát</a:t>
            </a:r>
            <a:r>
              <a:rPr lang="en-GB" dirty="0" smtClean="0"/>
              <a:t> </a:t>
            </a:r>
            <a:r>
              <a:rPr lang="en-GB" dirty="0" err="1" smtClean="0"/>
              <a:t>sinh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, </a:t>
            </a:r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đó</a:t>
            </a:r>
            <a:r>
              <a:rPr lang="en-GB" dirty="0" smtClean="0"/>
              <a:t> </a:t>
            </a:r>
            <a:r>
              <a:rPr lang="en-GB" dirty="0" err="1" smtClean="0"/>
              <a:t>nêu</a:t>
            </a:r>
            <a:r>
              <a:rPr lang="en-GB" dirty="0" smtClean="0"/>
              <a:t> </a:t>
            </a:r>
            <a:r>
              <a:rPr lang="en-GB" dirty="0" err="1" smtClean="0"/>
              <a:t>lên</a:t>
            </a:r>
            <a:r>
              <a:rPr lang="en-GB" dirty="0" smtClean="0"/>
              <a:t> </a:t>
            </a:r>
            <a:r>
              <a:rPr lang="en-GB" dirty="0" err="1" smtClean="0"/>
              <a:t>lý</a:t>
            </a:r>
            <a:r>
              <a:rPr lang="en-GB" dirty="0" smtClean="0"/>
              <a:t> do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sự</a:t>
            </a:r>
            <a:r>
              <a:rPr lang="en-GB" dirty="0" smtClean="0"/>
              <a:t> </a:t>
            </a:r>
            <a:r>
              <a:rPr lang="en-GB" dirty="0" err="1" smtClean="0"/>
              <a:t>liên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hoạt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mà</a:t>
            </a:r>
            <a:r>
              <a:rPr lang="en-GB" dirty="0" smtClean="0"/>
              <a:t> </a:t>
            </a:r>
            <a:r>
              <a:rPr lang="en-GB" dirty="0" err="1" smtClean="0"/>
              <a:t>bạn</a:t>
            </a:r>
            <a:r>
              <a:rPr lang="en-GB" dirty="0" smtClean="0"/>
              <a:t> </a:t>
            </a:r>
            <a:r>
              <a:rPr lang="en-GB" dirty="0" err="1" smtClean="0"/>
              <a:t>đang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Mục</a:t>
            </a:r>
            <a:r>
              <a:rPr lang="en-GB" dirty="0" smtClean="0"/>
              <a:t> </a:t>
            </a:r>
            <a:r>
              <a:rPr lang="en-GB" dirty="0" err="1" smtClean="0"/>
              <a:t>đích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nêu</a:t>
            </a:r>
            <a:r>
              <a:rPr lang="en-GB" dirty="0" smtClean="0"/>
              <a:t> </a:t>
            </a:r>
            <a:r>
              <a:rPr lang="en-GB" dirty="0" err="1" smtClean="0"/>
              <a:t>lên</a:t>
            </a:r>
            <a:r>
              <a:rPr lang="en-GB" dirty="0" smtClean="0"/>
              <a:t> </a:t>
            </a:r>
            <a:r>
              <a:rPr lang="en-GB" dirty="0" err="1" smtClean="0"/>
              <a:t>kết</a:t>
            </a:r>
            <a:r>
              <a:rPr lang="en-GB" dirty="0" smtClean="0"/>
              <a:t> </a:t>
            </a:r>
            <a:r>
              <a:rPr lang="en-GB" dirty="0" err="1" smtClean="0"/>
              <a:t>quả</a:t>
            </a:r>
            <a:r>
              <a:rPr lang="en-GB" dirty="0" smtClean="0"/>
              <a:t> </a:t>
            </a:r>
            <a:r>
              <a:rPr lang="en-GB" dirty="0" err="1" smtClean="0"/>
              <a:t>đầu</a:t>
            </a:r>
            <a:r>
              <a:rPr lang="en-GB" dirty="0" smtClean="0"/>
              <a:t> </a:t>
            </a:r>
            <a:r>
              <a:rPr lang="en-GB" dirty="0" err="1" smtClean="0"/>
              <a:t>ra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mục</a:t>
            </a:r>
            <a:r>
              <a:rPr lang="en-GB" dirty="0" smtClean="0"/>
              <a:t> </a:t>
            </a:r>
            <a:r>
              <a:rPr lang="en-GB" dirty="0" err="1" smtClean="0"/>
              <a:t>đích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phải</a:t>
            </a:r>
            <a:r>
              <a:rPr lang="en-GB" dirty="0" smtClean="0"/>
              <a:t> </a:t>
            </a:r>
            <a:r>
              <a:rPr lang="en-GB" dirty="0" err="1" smtClean="0"/>
              <a:t>phù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nhu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r>
              <a:rPr lang="en-GB" dirty="0" smtClean="0"/>
              <a:t> </a:t>
            </a:r>
            <a:r>
              <a:rPr lang="en-GB" dirty="0" err="1" smtClean="0"/>
              <a:t>xác</a:t>
            </a:r>
            <a:r>
              <a:rPr lang="en-GB" dirty="0" smtClean="0"/>
              <a:t>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trong</a:t>
            </a:r>
            <a:r>
              <a:rPr lang="en-GB" dirty="0" smtClean="0"/>
              <a:t> </a:t>
            </a:r>
            <a:r>
              <a:rPr lang="en-GB" dirty="0" err="1" smtClean="0"/>
              <a:t>phần</a:t>
            </a:r>
            <a:r>
              <a:rPr lang="en-GB" dirty="0" smtClean="0"/>
              <a:t> </a:t>
            </a:r>
            <a:r>
              <a:rPr lang="en-GB" dirty="0" err="1" smtClean="0"/>
              <a:t>đặt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973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bố</a:t>
            </a:r>
            <a:r>
              <a:rPr lang="en-GB" dirty="0"/>
              <a:t> </a:t>
            </a:r>
            <a:r>
              <a:rPr lang="en-GB" dirty="0" err="1"/>
              <a:t>cục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dung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r>
              <a:rPr lang="en-GB" dirty="0"/>
              <a:t> </a:t>
            </a:r>
            <a:r>
              <a:rPr lang="en-GB" dirty="0" err="1"/>
              <a:t>dự</a:t>
            </a:r>
            <a:r>
              <a:rPr lang="en-GB" dirty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6600"/>
                </a:solidFill>
              </a:rPr>
              <a:t>(3/8)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213" y="1932856"/>
            <a:ext cx="7883189" cy="4925144"/>
          </a:xfrm>
        </p:spPr>
        <p:txBody>
          <a:bodyPr>
            <a:normAutofit/>
          </a:bodyPr>
          <a:lstStyle/>
          <a:p>
            <a:r>
              <a:rPr lang="en-GB" b="1" dirty="0" err="1" smtClean="0">
                <a:solidFill>
                  <a:srgbClr val="006600"/>
                </a:solidFill>
              </a:rPr>
              <a:t>Mô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tả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dự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án</a:t>
            </a:r>
            <a:r>
              <a:rPr lang="en-GB" b="1" dirty="0" smtClean="0">
                <a:solidFill>
                  <a:srgbClr val="006600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Phần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r>
              <a:rPr lang="en-GB" dirty="0" smtClean="0"/>
              <a:t> </a:t>
            </a:r>
            <a:r>
              <a:rPr lang="en-GB" dirty="0" err="1" smtClean="0"/>
              <a:t>trọng</a:t>
            </a:r>
            <a:r>
              <a:rPr lang="en-GB" dirty="0" smtClean="0"/>
              <a:t> </a:t>
            </a:r>
            <a:r>
              <a:rPr lang="en-GB" dirty="0" err="1" smtClean="0"/>
              <a:t>trong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</a:t>
            </a:r>
            <a:r>
              <a:rPr lang="en-GB" dirty="0" err="1" smtClean="0"/>
              <a:t>dự</a:t>
            </a:r>
            <a:r>
              <a:rPr lang="en-GB" dirty="0" smtClean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, </a:t>
            </a:r>
            <a:r>
              <a:rPr lang="en-GB" dirty="0" err="1" smtClean="0"/>
              <a:t>phần</a:t>
            </a:r>
            <a:r>
              <a:rPr lang="en-GB" dirty="0" smtClean="0"/>
              <a:t> </a:t>
            </a:r>
            <a:r>
              <a:rPr lang="en-GB" dirty="0" err="1" smtClean="0"/>
              <a:t>này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phải</a:t>
            </a:r>
            <a:r>
              <a:rPr lang="en-GB" dirty="0" smtClean="0"/>
              <a:t> </a:t>
            </a:r>
            <a:r>
              <a:rPr lang="en-GB" dirty="0" err="1" smtClean="0"/>
              <a:t>cung</a:t>
            </a:r>
            <a:r>
              <a:rPr lang="en-GB" dirty="0" smtClean="0"/>
              <a:t> </a:t>
            </a:r>
            <a:r>
              <a:rPr lang="en-GB" dirty="0" err="1" smtClean="0"/>
              <a:t>cấp</a:t>
            </a:r>
            <a:r>
              <a:rPr lang="en-GB" dirty="0" smtClean="0"/>
              <a:t> </a:t>
            </a:r>
            <a:r>
              <a:rPr lang="en-GB" dirty="0" err="1" smtClean="0"/>
              <a:t>thông</a:t>
            </a:r>
            <a:r>
              <a:rPr lang="en-GB" dirty="0" smtClean="0"/>
              <a:t> tin chi </a:t>
            </a:r>
            <a:r>
              <a:rPr lang="en-GB" dirty="0" err="1" smtClean="0"/>
              <a:t>tiết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sau</a:t>
            </a:r>
            <a:r>
              <a:rPr lang="en-GB" dirty="0" smtClean="0"/>
              <a:t>:</a:t>
            </a:r>
          </a:p>
          <a:p>
            <a:pPr lvl="2"/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Mục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tiêu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sz="2200" dirty="0" err="1" smtClean="0"/>
              <a:t>giải</a:t>
            </a:r>
            <a:r>
              <a:rPr lang="en-GB" sz="2200" dirty="0" smtClean="0"/>
              <a:t> </a:t>
            </a:r>
            <a:r>
              <a:rPr lang="en-GB" sz="2200" dirty="0" err="1" smtClean="0"/>
              <a:t>thích</a:t>
            </a:r>
            <a:r>
              <a:rPr lang="en-GB" sz="2200" dirty="0" smtClean="0"/>
              <a:t> </a:t>
            </a:r>
            <a:r>
              <a:rPr lang="en-GB" sz="2200" dirty="0" err="1" smtClean="0"/>
              <a:t>và</a:t>
            </a:r>
            <a:r>
              <a:rPr lang="en-GB" sz="2200" dirty="0" smtClean="0"/>
              <a:t> </a:t>
            </a:r>
            <a:r>
              <a:rPr lang="en-GB" sz="2200" dirty="0" err="1" smtClean="0"/>
              <a:t>xác</a:t>
            </a:r>
            <a:r>
              <a:rPr lang="en-GB" sz="2200" dirty="0" smtClean="0"/>
              <a:t> </a:t>
            </a:r>
            <a:r>
              <a:rPr lang="en-GB" sz="2200" dirty="0" err="1" smtClean="0"/>
              <a:t>định</a:t>
            </a:r>
            <a:r>
              <a:rPr lang="en-GB" sz="2200" dirty="0" smtClean="0"/>
              <a:t> </a:t>
            </a:r>
            <a:r>
              <a:rPr lang="en-GB" sz="2200" dirty="0" err="1" smtClean="0"/>
              <a:t>mục</a:t>
            </a:r>
            <a:r>
              <a:rPr lang="en-GB" sz="2200" dirty="0" smtClean="0"/>
              <a:t> </a:t>
            </a:r>
            <a:r>
              <a:rPr lang="en-GB" sz="2200" dirty="0" err="1" smtClean="0"/>
              <a:t>tiêu</a:t>
            </a:r>
            <a:r>
              <a:rPr lang="en-GB" sz="2200" dirty="0" smtClean="0"/>
              <a:t> chi </a:t>
            </a:r>
            <a:r>
              <a:rPr lang="en-GB" sz="2200" dirty="0" err="1" smtClean="0"/>
              <a:t>tiết</a:t>
            </a:r>
            <a:endParaRPr lang="en-GB" sz="2200" dirty="0" smtClean="0"/>
          </a:p>
          <a:p>
            <a:pPr lvl="2"/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Đối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tượng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dự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án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sz="2200" dirty="0" err="1" smtClean="0"/>
              <a:t>họ</a:t>
            </a:r>
            <a:r>
              <a:rPr lang="en-GB" sz="2200" dirty="0" smtClean="0"/>
              <a:t> </a:t>
            </a:r>
            <a:r>
              <a:rPr lang="en-GB" sz="2200" dirty="0" err="1" smtClean="0"/>
              <a:t>là</a:t>
            </a:r>
            <a:r>
              <a:rPr lang="en-GB" sz="2200" dirty="0" smtClean="0"/>
              <a:t> </a:t>
            </a:r>
            <a:r>
              <a:rPr lang="en-GB" sz="2200" dirty="0" err="1" smtClean="0"/>
              <a:t>ai</a:t>
            </a:r>
            <a:r>
              <a:rPr lang="en-GB" sz="2200" dirty="0" smtClean="0"/>
              <a:t>? </a:t>
            </a:r>
          </a:p>
          <a:p>
            <a:pPr lvl="2"/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Phương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pháp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sz="2200" dirty="0" err="1" smtClean="0"/>
              <a:t>bạn</a:t>
            </a:r>
            <a:r>
              <a:rPr lang="en-GB" sz="2200" dirty="0" smtClean="0"/>
              <a:t> </a:t>
            </a:r>
            <a:r>
              <a:rPr lang="en-GB" sz="2200" dirty="0" err="1" smtClean="0"/>
              <a:t>sẽ</a:t>
            </a:r>
            <a:r>
              <a:rPr lang="en-GB" sz="2200" dirty="0" smtClean="0"/>
              <a:t> </a:t>
            </a:r>
            <a:r>
              <a:rPr lang="en-GB" sz="2200" dirty="0" err="1" smtClean="0"/>
              <a:t>tiến</a:t>
            </a:r>
            <a:r>
              <a:rPr lang="en-GB" sz="2200" dirty="0" smtClean="0"/>
              <a:t> </a:t>
            </a:r>
            <a:r>
              <a:rPr lang="en-GB" sz="2200" dirty="0" err="1" smtClean="0"/>
              <a:t>hành</a:t>
            </a:r>
            <a:r>
              <a:rPr lang="en-GB" sz="2200" dirty="0" smtClean="0"/>
              <a:t> </a:t>
            </a:r>
            <a:r>
              <a:rPr lang="en-GB" sz="2200" dirty="0" err="1" smtClean="0"/>
              <a:t>các</a:t>
            </a:r>
            <a:r>
              <a:rPr lang="en-GB" sz="2200" dirty="0" smtClean="0"/>
              <a:t> </a:t>
            </a:r>
            <a:r>
              <a:rPr lang="en-GB" sz="2200" dirty="0" err="1" smtClean="0"/>
              <a:t>hoạt</a:t>
            </a:r>
            <a:r>
              <a:rPr lang="en-GB" sz="2200" dirty="0" smtClean="0"/>
              <a:t> </a:t>
            </a:r>
            <a:r>
              <a:rPr lang="en-GB" sz="2200" dirty="0" err="1" smtClean="0"/>
              <a:t>động</a:t>
            </a:r>
            <a:r>
              <a:rPr lang="en-GB" sz="2200" dirty="0" smtClean="0"/>
              <a:t> </a:t>
            </a:r>
            <a:r>
              <a:rPr lang="en-GB" sz="2200" dirty="0" err="1" smtClean="0"/>
              <a:t>như</a:t>
            </a:r>
            <a:r>
              <a:rPr lang="en-GB" sz="2200" dirty="0" smtClean="0"/>
              <a:t> </a:t>
            </a:r>
            <a:r>
              <a:rPr lang="en-GB" sz="2200" dirty="0" err="1" smtClean="0"/>
              <a:t>thế</a:t>
            </a:r>
            <a:r>
              <a:rPr lang="en-GB" sz="2200" dirty="0" smtClean="0"/>
              <a:t> </a:t>
            </a:r>
            <a:r>
              <a:rPr lang="en-GB" sz="2200" dirty="0" err="1" smtClean="0"/>
              <a:t>nào</a:t>
            </a:r>
            <a:endParaRPr lang="en-GB" sz="2200" dirty="0" smtClean="0"/>
          </a:p>
          <a:p>
            <a:pPr lvl="2"/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Kết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quả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 mong </a:t>
            </a:r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đợi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sz="2200" dirty="0" err="1" smtClean="0"/>
              <a:t>Bạn</a:t>
            </a:r>
            <a:r>
              <a:rPr lang="en-GB" sz="2200" dirty="0" smtClean="0"/>
              <a:t> mong </a:t>
            </a:r>
            <a:r>
              <a:rPr lang="en-GB" sz="2200" dirty="0" err="1" smtClean="0"/>
              <a:t>đợi</a:t>
            </a:r>
            <a:r>
              <a:rPr lang="en-GB" sz="2200" dirty="0" smtClean="0"/>
              <a:t> </a:t>
            </a:r>
            <a:r>
              <a:rPr lang="en-GB" sz="2200" dirty="0" err="1" smtClean="0"/>
              <a:t>đạt</a:t>
            </a:r>
            <a:r>
              <a:rPr lang="en-GB" sz="2200" dirty="0" smtClean="0"/>
              <a:t> </a:t>
            </a:r>
            <a:r>
              <a:rPr lang="en-GB" sz="2200" dirty="0" err="1" smtClean="0"/>
              <a:t>được</a:t>
            </a:r>
            <a:r>
              <a:rPr lang="en-GB" sz="2200" dirty="0" smtClean="0"/>
              <a:t> </a:t>
            </a:r>
            <a:r>
              <a:rPr lang="en-GB" sz="2200" dirty="0" err="1" smtClean="0"/>
              <a:t>điều</a:t>
            </a:r>
            <a:r>
              <a:rPr lang="en-GB" sz="2200" dirty="0" smtClean="0"/>
              <a:t> </a:t>
            </a:r>
            <a:r>
              <a:rPr lang="en-GB" sz="2200" dirty="0" err="1" smtClean="0"/>
              <a:t>gì</a:t>
            </a:r>
            <a:r>
              <a:rPr lang="en-GB" sz="2200" dirty="0" smtClean="0"/>
              <a:t> </a:t>
            </a:r>
            <a:r>
              <a:rPr lang="en-GB" sz="2200" dirty="0" err="1" smtClean="0"/>
              <a:t>từ</a:t>
            </a:r>
            <a:r>
              <a:rPr lang="en-GB" sz="2200" dirty="0" smtClean="0"/>
              <a:t> </a:t>
            </a:r>
            <a:r>
              <a:rPr lang="en-GB" sz="2200" dirty="0" err="1" smtClean="0"/>
              <a:t>dự</a:t>
            </a:r>
            <a:r>
              <a:rPr lang="en-GB" sz="2200" dirty="0" smtClean="0"/>
              <a:t> </a:t>
            </a:r>
            <a:r>
              <a:rPr lang="en-GB" sz="2200" dirty="0" err="1" smtClean="0"/>
              <a:t>án</a:t>
            </a:r>
            <a:r>
              <a:rPr lang="en-GB" sz="2200" dirty="0" smtClean="0"/>
              <a:t>? </a:t>
            </a:r>
            <a:r>
              <a:rPr lang="en-GB" sz="2200" dirty="0" err="1" smtClean="0"/>
              <a:t>Định</a:t>
            </a:r>
            <a:r>
              <a:rPr lang="en-GB" sz="2200" dirty="0" smtClean="0"/>
              <a:t> </a:t>
            </a:r>
            <a:r>
              <a:rPr lang="en-GB" sz="2200" dirty="0" err="1" smtClean="0"/>
              <a:t>lượng</a:t>
            </a:r>
            <a:r>
              <a:rPr lang="en-GB" sz="2200" dirty="0" smtClean="0"/>
              <a:t> </a:t>
            </a:r>
            <a:r>
              <a:rPr lang="en-GB" sz="2200" dirty="0" err="1" smtClean="0"/>
              <a:t>nếu</a:t>
            </a:r>
            <a:r>
              <a:rPr lang="en-GB" sz="2200" dirty="0" smtClean="0"/>
              <a:t> </a:t>
            </a:r>
            <a:r>
              <a:rPr lang="en-GB" sz="2200" dirty="0" err="1" smtClean="0"/>
              <a:t>có</a:t>
            </a:r>
            <a:r>
              <a:rPr lang="en-GB" sz="2200" dirty="0" smtClean="0"/>
              <a:t> </a:t>
            </a:r>
            <a:r>
              <a:rPr lang="en-GB" sz="2200" dirty="0" err="1" smtClean="0"/>
              <a:t>thể</a:t>
            </a:r>
            <a:r>
              <a:rPr lang="en-GB" sz="2200" dirty="0" smtClean="0"/>
              <a:t>. </a:t>
            </a:r>
            <a:r>
              <a:rPr lang="en-GB" sz="2200" dirty="0" err="1" smtClean="0"/>
              <a:t>Ví</a:t>
            </a:r>
            <a:r>
              <a:rPr lang="en-GB" sz="2200" dirty="0" smtClean="0"/>
              <a:t> </a:t>
            </a:r>
            <a:r>
              <a:rPr lang="en-GB" sz="2200" dirty="0" err="1" smtClean="0"/>
              <a:t>dụ</a:t>
            </a:r>
            <a:r>
              <a:rPr lang="en-GB" sz="2200" dirty="0" smtClean="0"/>
              <a:t> </a:t>
            </a:r>
            <a:r>
              <a:rPr lang="en-GB" sz="2200" dirty="0" err="1" smtClean="0"/>
              <a:t>như</a:t>
            </a:r>
            <a:r>
              <a:rPr lang="en-GB" sz="2200" dirty="0" smtClean="0"/>
              <a:t>: X </a:t>
            </a:r>
            <a:r>
              <a:rPr lang="en-GB" sz="2200" dirty="0" err="1" smtClean="0"/>
              <a:t>doanh</a:t>
            </a:r>
            <a:r>
              <a:rPr lang="en-GB" sz="2200" dirty="0" smtClean="0"/>
              <a:t> </a:t>
            </a:r>
            <a:r>
              <a:rPr lang="en-GB" sz="2200" dirty="0" err="1" smtClean="0"/>
              <a:t>nghiệp</a:t>
            </a:r>
            <a:r>
              <a:rPr lang="en-GB" sz="2200" dirty="0" smtClean="0"/>
              <a:t> </a:t>
            </a:r>
            <a:r>
              <a:rPr lang="en-GB" sz="2200" dirty="0" err="1" smtClean="0"/>
              <a:t>vừa</a:t>
            </a:r>
            <a:r>
              <a:rPr lang="en-GB" sz="2200" dirty="0" smtClean="0"/>
              <a:t> </a:t>
            </a:r>
            <a:r>
              <a:rPr lang="en-GB" sz="2200" dirty="0" err="1" smtClean="0"/>
              <a:t>và</a:t>
            </a:r>
            <a:r>
              <a:rPr lang="en-GB" sz="2200" dirty="0" smtClean="0"/>
              <a:t> </a:t>
            </a:r>
            <a:r>
              <a:rPr lang="en-GB" sz="2200" dirty="0" err="1" smtClean="0"/>
              <a:t>nhỏ</a:t>
            </a:r>
            <a:r>
              <a:rPr lang="en-GB" sz="2200" dirty="0" smtClean="0"/>
              <a:t> </a:t>
            </a:r>
            <a:r>
              <a:rPr lang="en-GB" sz="2200" dirty="0" err="1" smtClean="0"/>
              <a:t>được</a:t>
            </a:r>
            <a:r>
              <a:rPr lang="en-GB" sz="2200" dirty="0" smtClean="0"/>
              <a:t> </a:t>
            </a:r>
            <a:r>
              <a:rPr lang="en-GB" sz="2200" dirty="0" err="1" smtClean="0"/>
              <a:t>đào</a:t>
            </a:r>
            <a:r>
              <a:rPr lang="en-GB" sz="2200" dirty="0" smtClean="0"/>
              <a:t> </a:t>
            </a:r>
            <a:r>
              <a:rPr lang="en-GB" sz="2200" dirty="0" err="1" smtClean="0"/>
              <a:t>tạo</a:t>
            </a:r>
            <a:endParaRPr lang="en-GB" sz="2200" dirty="0" smtClean="0"/>
          </a:p>
          <a:p>
            <a:pPr lvl="2"/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Thời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200" b="1" dirty="0" err="1" smtClean="0">
                <a:solidFill>
                  <a:schemeClr val="accent1">
                    <a:lumMod val="75000"/>
                  </a:schemeClr>
                </a:solidFill>
              </a:rPr>
              <a:t>gian</a:t>
            </a:r>
            <a:r>
              <a:rPr lang="en-GB" sz="22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sz="2200" dirty="0" err="1" smtClean="0"/>
              <a:t>khi</a:t>
            </a:r>
            <a:r>
              <a:rPr lang="en-GB" sz="2200" dirty="0" smtClean="0"/>
              <a:t> </a:t>
            </a:r>
            <a:r>
              <a:rPr lang="en-GB" sz="2200" dirty="0" err="1" smtClean="0"/>
              <a:t>nào</a:t>
            </a:r>
            <a:r>
              <a:rPr lang="en-GB" sz="2200" dirty="0" smtClean="0"/>
              <a:t> </a:t>
            </a:r>
            <a:r>
              <a:rPr lang="en-GB" sz="2200" dirty="0" err="1" smtClean="0"/>
              <a:t>dự</a:t>
            </a:r>
            <a:r>
              <a:rPr lang="en-GB" sz="2200" dirty="0" smtClean="0"/>
              <a:t> </a:t>
            </a:r>
            <a:r>
              <a:rPr lang="en-GB" sz="2200" dirty="0" err="1" smtClean="0"/>
              <a:t>án</a:t>
            </a:r>
            <a:r>
              <a:rPr lang="en-GB" sz="2200" dirty="0" smtClean="0"/>
              <a:t> </a:t>
            </a:r>
            <a:r>
              <a:rPr lang="en-GB" sz="2200" dirty="0" err="1" smtClean="0"/>
              <a:t>bắt</a:t>
            </a:r>
            <a:r>
              <a:rPr lang="en-GB" sz="2200" dirty="0" smtClean="0"/>
              <a:t> </a:t>
            </a:r>
            <a:r>
              <a:rPr lang="en-GB" sz="2200" dirty="0" err="1" smtClean="0"/>
              <a:t>đầu</a:t>
            </a:r>
            <a:r>
              <a:rPr lang="en-GB" sz="2200" dirty="0" smtClean="0"/>
              <a:t> </a:t>
            </a:r>
            <a:r>
              <a:rPr lang="en-GB" sz="2200" dirty="0" err="1" smtClean="0"/>
              <a:t>và</a:t>
            </a:r>
            <a:r>
              <a:rPr lang="en-GB" sz="2200" dirty="0" smtClean="0"/>
              <a:t> </a:t>
            </a:r>
            <a:r>
              <a:rPr lang="en-GB" sz="2200" dirty="0" err="1" smtClean="0"/>
              <a:t>kết</a:t>
            </a:r>
            <a:r>
              <a:rPr lang="en-GB" sz="2200" dirty="0" smtClean="0"/>
              <a:t> </a:t>
            </a:r>
            <a:r>
              <a:rPr lang="en-GB" sz="2200" dirty="0" err="1" smtClean="0"/>
              <a:t>thúc</a:t>
            </a:r>
            <a:r>
              <a:rPr lang="en-GB" sz="2200" dirty="0" smtClean="0"/>
              <a:t>? </a:t>
            </a:r>
            <a:r>
              <a:rPr lang="en-GB" sz="2200" dirty="0" err="1" smtClean="0"/>
              <a:t>Khi</a:t>
            </a:r>
            <a:r>
              <a:rPr lang="en-GB" sz="2200" dirty="0" smtClean="0"/>
              <a:t> </a:t>
            </a:r>
            <a:r>
              <a:rPr lang="en-GB" sz="2200" dirty="0" err="1" smtClean="0"/>
              <a:t>nào</a:t>
            </a:r>
            <a:r>
              <a:rPr lang="en-GB" sz="2200" dirty="0" smtClean="0"/>
              <a:t> </a:t>
            </a:r>
            <a:r>
              <a:rPr lang="en-GB" sz="2200" dirty="0" err="1" smtClean="0"/>
              <a:t>thực</a:t>
            </a:r>
            <a:r>
              <a:rPr lang="en-GB" sz="2200" dirty="0" smtClean="0"/>
              <a:t> </a:t>
            </a:r>
            <a:r>
              <a:rPr lang="en-GB" sz="2200" dirty="0" err="1" smtClean="0"/>
              <a:t>hiện</a:t>
            </a:r>
            <a:r>
              <a:rPr lang="en-GB" sz="2200" dirty="0" smtClean="0"/>
              <a:t> </a:t>
            </a:r>
            <a:r>
              <a:rPr lang="en-GB" sz="2200" dirty="0" err="1" smtClean="0"/>
              <a:t>hoạt</a:t>
            </a:r>
            <a:r>
              <a:rPr lang="en-GB" sz="2200" dirty="0" smtClean="0"/>
              <a:t> </a:t>
            </a:r>
            <a:r>
              <a:rPr lang="en-GB" sz="2200" dirty="0" err="1" smtClean="0"/>
              <a:t>động</a:t>
            </a:r>
            <a:r>
              <a:rPr lang="en-GB" sz="2200" dirty="0" smtClean="0"/>
              <a:t> </a:t>
            </a:r>
            <a:r>
              <a:rPr lang="en-GB" sz="2200" dirty="0" err="1" smtClean="0"/>
              <a:t>gì</a:t>
            </a:r>
            <a:r>
              <a:rPr lang="en-GB" sz="2200" dirty="0" smtClean="0"/>
              <a:t>?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588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bố</a:t>
            </a:r>
            <a:r>
              <a:rPr lang="en-GB" dirty="0"/>
              <a:t> </a:t>
            </a:r>
            <a:r>
              <a:rPr lang="en-GB" dirty="0" err="1"/>
              <a:t>cục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dung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r>
              <a:rPr lang="en-GB" dirty="0"/>
              <a:t> </a:t>
            </a:r>
            <a:r>
              <a:rPr lang="en-GB" dirty="0" err="1"/>
              <a:t>dự</a:t>
            </a:r>
            <a:r>
              <a:rPr lang="en-GB" dirty="0"/>
              <a:t> </a:t>
            </a:r>
            <a:r>
              <a:rPr lang="en-GB" dirty="0" err="1"/>
              <a:t>án</a:t>
            </a:r>
            <a:r>
              <a:rPr lang="en-GB" dirty="0" smtClean="0">
                <a:solidFill>
                  <a:srgbClr val="006600"/>
                </a:solidFill>
              </a:rPr>
              <a:t>(4/8)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Ví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dụ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mục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tiêu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Xây</a:t>
            </a:r>
            <a:r>
              <a:rPr lang="en-GB" dirty="0" smtClean="0"/>
              <a:t> </a:t>
            </a:r>
            <a:r>
              <a:rPr lang="en-GB" dirty="0" err="1" smtClean="0"/>
              <a:t>dựng</a:t>
            </a:r>
            <a:r>
              <a:rPr lang="en-GB" dirty="0" smtClean="0"/>
              <a:t> </a:t>
            </a:r>
            <a:r>
              <a:rPr lang="en-GB" dirty="0" err="1" smtClean="0"/>
              <a:t>đội</a:t>
            </a:r>
            <a:r>
              <a:rPr lang="en-GB" dirty="0" smtClean="0"/>
              <a:t> </a:t>
            </a:r>
            <a:r>
              <a:rPr lang="en-GB" dirty="0" err="1" smtClean="0"/>
              <a:t>ngũ</a:t>
            </a:r>
            <a:r>
              <a:rPr lang="en-GB" dirty="0" smtClean="0"/>
              <a:t> </a:t>
            </a:r>
            <a:r>
              <a:rPr lang="en-GB" dirty="0" err="1" smtClean="0"/>
              <a:t>chuyên</a:t>
            </a:r>
            <a:r>
              <a:rPr lang="en-GB" dirty="0" smtClean="0"/>
              <a:t> </a:t>
            </a:r>
            <a:r>
              <a:rPr lang="en-GB" dirty="0" err="1" smtClean="0"/>
              <a:t>gia</a:t>
            </a:r>
            <a:r>
              <a:rPr lang="en-GB" dirty="0" smtClean="0"/>
              <a:t> </a:t>
            </a:r>
            <a:r>
              <a:rPr lang="en-GB" dirty="0" err="1" smtClean="0"/>
              <a:t>tại</a:t>
            </a:r>
            <a:r>
              <a:rPr lang="en-GB" dirty="0" smtClean="0"/>
              <a:t> </a:t>
            </a:r>
            <a:r>
              <a:rPr lang="en-GB" dirty="0" err="1" smtClean="0"/>
              <a:t>địa</a:t>
            </a:r>
            <a:r>
              <a:rPr lang="en-GB" dirty="0" smtClean="0"/>
              <a:t> </a:t>
            </a:r>
            <a:r>
              <a:rPr lang="en-GB" dirty="0" err="1" smtClean="0"/>
              <a:t>phương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cung</a:t>
            </a:r>
            <a:r>
              <a:rPr lang="en-GB" dirty="0" smtClean="0"/>
              <a:t> </a:t>
            </a:r>
            <a:r>
              <a:rPr lang="en-GB" dirty="0" err="1" smtClean="0"/>
              <a:t>cấp</a:t>
            </a:r>
            <a:r>
              <a:rPr lang="en-GB" dirty="0" smtClean="0"/>
              <a:t> </a:t>
            </a: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chất</a:t>
            </a:r>
            <a:r>
              <a:rPr lang="en-GB" dirty="0" smtClean="0"/>
              <a:t> </a:t>
            </a:r>
            <a:r>
              <a:rPr lang="en-GB" dirty="0" err="1" smtClean="0"/>
              <a:t>lượng</a:t>
            </a:r>
            <a:r>
              <a:rPr lang="en-GB" dirty="0" smtClean="0"/>
              <a:t> </a:t>
            </a:r>
            <a:r>
              <a:rPr lang="en-GB" dirty="0" err="1" smtClean="0"/>
              <a:t>cao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bên</a:t>
            </a:r>
            <a:r>
              <a:rPr lang="en-GB" dirty="0" smtClean="0"/>
              <a:t> </a:t>
            </a:r>
            <a:r>
              <a:rPr lang="en-GB" dirty="0" err="1" smtClean="0"/>
              <a:t>liên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r>
              <a:rPr lang="en-GB" dirty="0" smtClean="0"/>
              <a:t>, </a:t>
            </a:r>
            <a:r>
              <a:rPr lang="en-GB" dirty="0" err="1" smtClean="0"/>
              <a:t>tăng</a:t>
            </a:r>
            <a:r>
              <a:rPr lang="en-GB" dirty="0" smtClean="0"/>
              <a:t> </a:t>
            </a:r>
            <a:r>
              <a:rPr lang="en-GB" dirty="0" err="1" smtClean="0"/>
              <a:t>cường</a:t>
            </a:r>
            <a:r>
              <a:rPr lang="en-GB" dirty="0" smtClean="0"/>
              <a:t> </a:t>
            </a:r>
            <a:r>
              <a:rPr lang="en-GB" dirty="0" err="1" smtClean="0"/>
              <a:t>hiểu</a:t>
            </a:r>
            <a:r>
              <a:rPr lang="en-GB" dirty="0" smtClean="0"/>
              <a:t> </a:t>
            </a:r>
            <a:r>
              <a:rPr lang="en-GB" dirty="0" err="1" smtClean="0"/>
              <a:t>biết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yêu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thị</a:t>
            </a:r>
            <a:r>
              <a:rPr lang="en-GB" dirty="0" smtClean="0"/>
              <a:t> </a:t>
            </a:r>
            <a:r>
              <a:rPr lang="en-GB" dirty="0" err="1" smtClean="0"/>
              <a:t>trường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FLEGT;</a:t>
            </a:r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Xác</a:t>
            </a:r>
            <a:r>
              <a:rPr lang="en-GB" dirty="0" smtClean="0"/>
              <a:t> </a:t>
            </a:r>
            <a:r>
              <a:rPr lang="en-GB" dirty="0" err="1" smtClean="0"/>
              <a:t>định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phương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phù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loại</a:t>
            </a:r>
            <a:r>
              <a:rPr lang="en-GB" dirty="0" smtClean="0"/>
              <a:t> </a:t>
            </a:r>
            <a:r>
              <a:rPr lang="en-GB" dirty="0" err="1" smtClean="0"/>
              <a:t>bỏ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bất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ra</a:t>
            </a:r>
            <a:r>
              <a:rPr lang="en-GB" dirty="0" smtClean="0"/>
              <a:t> </a:t>
            </a:r>
            <a:r>
              <a:rPr lang="en-GB" dirty="0" err="1" smtClean="0"/>
              <a:t>khỏi</a:t>
            </a:r>
            <a:r>
              <a:rPr lang="en-GB" dirty="0" smtClean="0"/>
              <a:t> </a:t>
            </a:r>
            <a:r>
              <a:rPr lang="en-GB" dirty="0" err="1" smtClean="0"/>
              <a:t>chuỗi</a:t>
            </a:r>
            <a:r>
              <a:rPr lang="en-GB" dirty="0" smtClean="0"/>
              <a:t> </a:t>
            </a:r>
            <a:r>
              <a:rPr lang="en-GB" dirty="0" err="1" smtClean="0"/>
              <a:t>cung</a:t>
            </a:r>
            <a:r>
              <a:rPr lang="en-GB" dirty="0" smtClean="0"/>
              <a:t> </a:t>
            </a:r>
            <a:r>
              <a:rPr lang="en-GB" dirty="0" err="1" smtClean="0"/>
              <a:t>ứng</a:t>
            </a:r>
            <a:r>
              <a:rPr lang="en-GB" dirty="0" smtClean="0"/>
              <a:t>; </a:t>
            </a:r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sự</a:t>
            </a:r>
            <a:r>
              <a:rPr lang="en-GB" dirty="0" smtClean="0"/>
              <a:t> </a:t>
            </a:r>
            <a:r>
              <a:rPr lang="en-GB" dirty="0" err="1" smtClean="0"/>
              <a:t>tham</a:t>
            </a:r>
            <a:r>
              <a:rPr lang="en-GB" dirty="0" smtClean="0"/>
              <a:t> </a:t>
            </a:r>
            <a:r>
              <a:rPr lang="en-GB" dirty="0" err="1" smtClean="0"/>
              <a:t>gia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doanh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 </a:t>
            </a:r>
            <a:r>
              <a:rPr lang="en-GB" dirty="0" err="1" smtClean="0"/>
              <a:t>vừa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nhỏ</a:t>
            </a:r>
            <a:r>
              <a:rPr lang="en-GB" dirty="0" smtClean="0"/>
              <a:t> (SMEs) </a:t>
            </a:r>
            <a:r>
              <a:rPr lang="en-GB" dirty="0" err="1" smtClean="0"/>
              <a:t>trong</a:t>
            </a:r>
            <a:r>
              <a:rPr lang="en-GB" dirty="0" smtClean="0"/>
              <a:t> </a:t>
            </a:r>
            <a:r>
              <a:rPr lang="en-GB" dirty="0" err="1" smtClean="0"/>
              <a:t>việc</a:t>
            </a:r>
            <a:r>
              <a:rPr lang="en-GB" dirty="0" smtClean="0"/>
              <a:t> </a:t>
            </a:r>
            <a:r>
              <a:rPr lang="en-GB" dirty="0" err="1" smtClean="0"/>
              <a:t>tiếp</a:t>
            </a:r>
            <a:r>
              <a:rPr lang="en-GB" dirty="0" smtClean="0"/>
              <a:t> </a:t>
            </a:r>
            <a:r>
              <a:rPr lang="en-GB" dirty="0" err="1" smtClean="0"/>
              <a:t>cận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sản</a:t>
            </a:r>
            <a:r>
              <a:rPr lang="en-GB" dirty="0" smtClean="0"/>
              <a:t> </a:t>
            </a:r>
            <a:r>
              <a:rPr lang="en-GB" dirty="0" err="1" smtClean="0"/>
              <a:t>phẩm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xác</a:t>
            </a:r>
            <a:r>
              <a:rPr lang="en-GB" dirty="0" smtClean="0"/>
              <a:t> minh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trên</a:t>
            </a:r>
            <a:r>
              <a:rPr lang="en-GB" dirty="0" smtClean="0"/>
              <a:t> </a:t>
            </a:r>
            <a:r>
              <a:rPr lang="en-GB" dirty="0" err="1" smtClean="0"/>
              <a:t>thị</a:t>
            </a:r>
            <a:r>
              <a:rPr lang="en-GB" dirty="0" smtClean="0"/>
              <a:t> </a:t>
            </a:r>
            <a:r>
              <a:rPr lang="en-GB" dirty="0" err="1" smtClean="0"/>
              <a:t>trường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87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bố</a:t>
            </a:r>
            <a:r>
              <a:rPr lang="en-GB" dirty="0"/>
              <a:t> </a:t>
            </a:r>
            <a:r>
              <a:rPr lang="en-GB" dirty="0" err="1"/>
              <a:t>cục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dung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r>
              <a:rPr lang="en-GB" dirty="0"/>
              <a:t> </a:t>
            </a:r>
            <a:r>
              <a:rPr lang="en-GB" dirty="0" err="1"/>
              <a:t>dự</a:t>
            </a:r>
            <a:r>
              <a:rPr lang="en-GB" dirty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6600"/>
                </a:solidFill>
              </a:rPr>
              <a:t>(5/8)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Ví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dụ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về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đối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tượng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dự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án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Ngành</a:t>
            </a:r>
            <a:r>
              <a:rPr lang="en-GB" dirty="0" smtClean="0"/>
              <a:t> </a:t>
            </a:r>
            <a:r>
              <a:rPr lang="en-GB" dirty="0" err="1" smtClean="0"/>
              <a:t>chế</a:t>
            </a:r>
            <a:r>
              <a:rPr lang="en-GB" dirty="0" smtClean="0"/>
              <a:t> </a:t>
            </a:r>
            <a:r>
              <a:rPr lang="en-GB" dirty="0" err="1" smtClean="0"/>
              <a:t>biến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(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cả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doanh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r>
              <a:rPr lang="en-GB" dirty="0" smtClean="0"/>
              <a:t> </a:t>
            </a:r>
            <a:r>
              <a:rPr lang="en-GB" dirty="0" err="1" smtClean="0"/>
              <a:t>vừa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nhỏ</a:t>
            </a:r>
            <a:r>
              <a:rPr lang="en-GB" dirty="0" smtClean="0"/>
              <a:t>) mong </a:t>
            </a:r>
            <a:r>
              <a:rPr lang="en-GB" dirty="0" err="1" smtClean="0"/>
              <a:t>muốn</a:t>
            </a:r>
            <a:r>
              <a:rPr lang="en-GB" dirty="0" smtClean="0"/>
              <a:t> </a:t>
            </a:r>
            <a:r>
              <a:rPr lang="en-GB" dirty="0" err="1" smtClean="0"/>
              <a:t>hướng</a:t>
            </a:r>
            <a:r>
              <a:rPr lang="en-GB" dirty="0" smtClean="0"/>
              <a:t> </a:t>
            </a:r>
            <a:r>
              <a:rPr lang="en-GB" dirty="0" err="1" smtClean="0"/>
              <a:t>đến</a:t>
            </a:r>
            <a:r>
              <a:rPr lang="en-GB" dirty="0" smtClean="0"/>
              <a:t> </a:t>
            </a:r>
            <a:r>
              <a:rPr lang="en-GB" dirty="0" err="1" smtClean="0"/>
              <a:t>việc</a:t>
            </a:r>
            <a:r>
              <a:rPr lang="en-GB" dirty="0" smtClean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</a:t>
            </a:r>
            <a:r>
              <a:rPr lang="en-GB" dirty="0" err="1" smtClean="0"/>
              <a:t>mua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;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cơ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r>
              <a:rPr lang="en-GB" dirty="0" smtClean="0"/>
              <a:t> </a:t>
            </a:r>
            <a:r>
              <a:rPr lang="en-GB" dirty="0" err="1" smtClean="0"/>
              <a:t>Nhà</a:t>
            </a:r>
            <a:r>
              <a:rPr lang="en-GB" dirty="0" smtClean="0"/>
              <a:t> </a:t>
            </a:r>
            <a:r>
              <a:rPr lang="en-GB" dirty="0" err="1" smtClean="0"/>
              <a:t>nước</a:t>
            </a:r>
            <a:r>
              <a:rPr lang="en-GB" dirty="0" smtClean="0"/>
              <a:t> </a:t>
            </a:r>
            <a:r>
              <a:rPr lang="en-GB" dirty="0" err="1" smtClean="0"/>
              <a:t>muốn</a:t>
            </a:r>
            <a:r>
              <a:rPr lang="en-GB" dirty="0" smtClean="0"/>
              <a:t> </a:t>
            </a:r>
            <a:r>
              <a:rPr lang="en-GB" dirty="0" err="1" smtClean="0"/>
              <a:t>xây</a:t>
            </a:r>
            <a:r>
              <a:rPr lang="en-GB" dirty="0" smtClean="0"/>
              <a:t> </a:t>
            </a:r>
            <a:r>
              <a:rPr lang="en-GB" dirty="0" err="1" smtClean="0"/>
              <a:t>dựng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việc</a:t>
            </a:r>
            <a:r>
              <a:rPr lang="en-GB" dirty="0"/>
              <a:t> </a:t>
            </a:r>
            <a:r>
              <a:rPr lang="en-GB" dirty="0" err="1" smtClean="0"/>
              <a:t>thu</a:t>
            </a:r>
            <a:r>
              <a:rPr lang="en-GB" dirty="0" smtClean="0"/>
              <a:t> </a:t>
            </a:r>
            <a:r>
              <a:rPr lang="en-GB" dirty="0" err="1" smtClean="0"/>
              <a:t>mua</a:t>
            </a:r>
            <a:r>
              <a:rPr lang="en-GB" dirty="0" smtClean="0"/>
              <a:t> </a:t>
            </a:r>
            <a:r>
              <a:rPr lang="en-GB" dirty="0" err="1" smtClean="0"/>
              <a:t>gỗ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hiệu</a:t>
            </a:r>
            <a:r>
              <a:rPr lang="en-GB" dirty="0" smtClean="0"/>
              <a:t> </a:t>
            </a:r>
            <a:r>
              <a:rPr lang="en-GB" dirty="0" err="1" smtClean="0"/>
              <a:t>quả</a:t>
            </a:r>
            <a:r>
              <a:rPr lang="en-GB" dirty="0" smtClean="0"/>
              <a:t> chi </a:t>
            </a:r>
            <a:r>
              <a:rPr lang="en-GB" dirty="0" err="1" smtClean="0"/>
              <a:t>phí</a:t>
            </a:r>
            <a:r>
              <a:rPr lang="en-GB" dirty="0" smtClean="0"/>
              <a:t> </a:t>
            </a:r>
            <a:r>
              <a:rPr lang="en-GB" dirty="0" err="1" smtClean="0"/>
              <a:t>cao</a:t>
            </a:r>
            <a:r>
              <a:rPr lang="en-GB" dirty="0" smtClean="0"/>
              <a:t>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Tổ</a:t>
            </a:r>
            <a:r>
              <a:rPr lang="en-GB" dirty="0" smtClean="0"/>
              <a:t> </a:t>
            </a:r>
            <a:r>
              <a:rPr lang="en-GB" dirty="0" err="1" smtClean="0"/>
              <a:t>chức</a:t>
            </a:r>
            <a:r>
              <a:rPr lang="en-GB" dirty="0" smtClean="0"/>
              <a:t> </a:t>
            </a:r>
            <a:r>
              <a:rPr lang="en-GB" dirty="0" err="1" smtClean="0"/>
              <a:t>dân</a:t>
            </a:r>
            <a:r>
              <a:rPr lang="en-GB" dirty="0" smtClean="0"/>
              <a:t> </a:t>
            </a:r>
            <a:r>
              <a:rPr lang="en-GB" dirty="0" err="1" smtClean="0"/>
              <a:t>sự</a:t>
            </a:r>
            <a:r>
              <a:rPr lang="en-GB" dirty="0" smtClean="0"/>
              <a:t> </a:t>
            </a:r>
            <a:r>
              <a:rPr lang="en-GB" dirty="0" err="1" smtClean="0"/>
              <a:t>xã</a:t>
            </a:r>
            <a:r>
              <a:rPr lang="en-GB" dirty="0" smtClean="0"/>
              <a:t> </a:t>
            </a:r>
            <a:r>
              <a:rPr lang="en-GB" dirty="0" err="1" smtClean="0"/>
              <a:t>hội</a:t>
            </a:r>
            <a:r>
              <a:rPr lang="en-GB" dirty="0" smtClean="0"/>
              <a:t> </a:t>
            </a:r>
            <a:r>
              <a:rPr lang="en-GB" dirty="0" err="1" smtClean="0"/>
              <a:t>tham</a:t>
            </a:r>
            <a:r>
              <a:rPr lang="en-GB" dirty="0" smtClean="0"/>
              <a:t> </a:t>
            </a:r>
            <a:r>
              <a:rPr lang="en-GB" dirty="0" err="1" smtClean="0"/>
              <a:t>gia</a:t>
            </a:r>
            <a:r>
              <a:rPr lang="en-GB" dirty="0" smtClean="0"/>
              <a:t> </a:t>
            </a:r>
            <a:r>
              <a:rPr lang="en-GB" dirty="0" err="1" smtClean="0"/>
              <a:t>vào</a:t>
            </a:r>
            <a:r>
              <a:rPr lang="en-GB" dirty="0" smtClean="0"/>
              <a:t> FLEGT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731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bố</a:t>
            </a:r>
            <a:r>
              <a:rPr lang="en-GB" dirty="0"/>
              <a:t> </a:t>
            </a:r>
            <a:r>
              <a:rPr lang="en-GB" dirty="0" err="1"/>
              <a:t>cục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dung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r>
              <a:rPr lang="en-GB" dirty="0"/>
              <a:t> </a:t>
            </a:r>
            <a:r>
              <a:rPr lang="en-GB" dirty="0" err="1"/>
              <a:t>dự</a:t>
            </a:r>
            <a:r>
              <a:rPr lang="en-GB" dirty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6600"/>
                </a:solidFill>
              </a:rPr>
              <a:t>(6/8)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130" y="1803405"/>
            <a:ext cx="8708361" cy="410856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2300" b="1" dirty="0" err="1" smtClean="0">
                <a:solidFill>
                  <a:schemeClr val="accent1">
                    <a:lumMod val="75000"/>
                  </a:schemeClr>
                </a:solidFill>
              </a:rPr>
              <a:t>Ví</a:t>
            </a:r>
            <a:r>
              <a:rPr lang="en-GB" sz="23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300" b="1" dirty="0" err="1" smtClean="0">
                <a:solidFill>
                  <a:schemeClr val="accent1">
                    <a:lumMod val="75000"/>
                  </a:schemeClr>
                </a:solidFill>
              </a:rPr>
              <a:t>dụ</a:t>
            </a:r>
            <a:r>
              <a:rPr lang="en-GB" sz="23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300" b="1" dirty="0" err="1" smtClean="0">
                <a:solidFill>
                  <a:schemeClr val="accent1">
                    <a:lumMod val="75000"/>
                  </a:schemeClr>
                </a:solidFill>
              </a:rPr>
              <a:t>về</a:t>
            </a:r>
            <a:r>
              <a:rPr lang="en-GB" sz="23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300" b="1" dirty="0" err="1" smtClean="0">
                <a:solidFill>
                  <a:schemeClr val="accent1">
                    <a:lumMod val="75000"/>
                  </a:schemeClr>
                </a:solidFill>
              </a:rPr>
              <a:t>kết</a:t>
            </a:r>
            <a:r>
              <a:rPr lang="en-GB" sz="23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300" b="1" dirty="0" err="1" smtClean="0">
                <a:solidFill>
                  <a:schemeClr val="accent1">
                    <a:lumMod val="75000"/>
                  </a:schemeClr>
                </a:solidFill>
              </a:rPr>
              <a:t>quả</a:t>
            </a:r>
            <a:r>
              <a:rPr lang="en-GB" sz="2300" b="1" dirty="0" smtClean="0">
                <a:solidFill>
                  <a:schemeClr val="accent1">
                    <a:lumMod val="75000"/>
                  </a:schemeClr>
                </a:solidFill>
              </a:rPr>
              <a:t> mong </a:t>
            </a:r>
            <a:r>
              <a:rPr lang="en-GB" sz="2300" b="1" dirty="0" err="1" smtClean="0">
                <a:solidFill>
                  <a:schemeClr val="accent1">
                    <a:lumMod val="75000"/>
                  </a:schemeClr>
                </a:solidFill>
              </a:rPr>
              <a:t>đợi</a:t>
            </a:r>
            <a:endParaRPr lang="en-GB" sz="23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300" dirty="0" err="1" smtClean="0"/>
              <a:t>Nhận</a:t>
            </a:r>
            <a:r>
              <a:rPr lang="en-GB" sz="2300" dirty="0" smtClean="0"/>
              <a:t> </a:t>
            </a:r>
            <a:r>
              <a:rPr lang="en-GB" sz="2300" dirty="0" err="1" smtClean="0"/>
              <a:t>thức</a:t>
            </a:r>
            <a:r>
              <a:rPr lang="en-GB" sz="2300" dirty="0" smtClean="0"/>
              <a:t> </a:t>
            </a:r>
            <a:r>
              <a:rPr lang="en-GB" sz="2300" dirty="0" err="1" smtClean="0"/>
              <a:t>và</a:t>
            </a:r>
            <a:r>
              <a:rPr lang="en-GB" sz="2300" dirty="0" smtClean="0"/>
              <a:t> </a:t>
            </a:r>
            <a:r>
              <a:rPr lang="en-GB" sz="2300" dirty="0" err="1" smtClean="0"/>
              <a:t>năng</a:t>
            </a:r>
            <a:r>
              <a:rPr lang="en-GB" sz="2300" dirty="0" smtClean="0"/>
              <a:t> </a:t>
            </a:r>
            <a:r>
              <a:rPr lang="en-GB" sz="2300" dirty="0" err="1" smtClean="0"/>
              <a:t>lực</a:t>
            </a:r>
            <a:r>
              <a:rPr lang="en-GB" sz="2300" dirty="0" smtClean="0"/>
              <a:t> </a:t>
            </a:r>
            <a:r>
              <a:rPr lang="en-GB" sz="2300" dirty="0" err="1" smtClean="0"/>
              <a:t>địa</a:t>
            </a:r>
            <a:r>
              <a:rPr lang="en-GB" sz="2300" dirty="0" smtClean="0"/>
              <a:t> </a:t>
            </a:r>
            <a:r>
              <a:rPr lang="en-GB" sz="2300" dirty="0" err="1" smtClean="0"/>
              <a:t>phương</a:t>
            </a:r>
            <a:r>
              <a:rPr lang="en-GB" sz="2300" dirty="0" smtClean="0"/>
              <a:t> </a:t>
            </a:r>
            <a:r>
              <a:rPr lang="en-GB" sz="2300" dirty="0" err="1" smtClean="0"/>
              <a:t>được</a:t>
            </a:r>
            <a:r>
              <a:rPr lang="en-GB" sz="2300" dirty="0" smtClean="0"/>
              <a:t> </a:t>
            </a:r>
            <a:r>
              <a:rPr lang="en-GB" sz="2300" dirty="0" err="1" smtClean="0"/>
              <a:t>nâng</a:t>
            </a:r>
            <a:r>
              <a:rPr lang="en-GB" sz="2300" dirty="0" smtClean="0"/>
              <a:t> </a:t>
            </a:r>
            <a:r>
              <a:rPr lang="en-GB" sz="2300" dirty="0" err="1" smtClean="0"/>
              <a:t>cao</a:t>
            </a:r>
            <a:r>
              <a:rPr lang="en-GB" sz="2300" dirty="0" smtClean="0"/>
              <a:t> </a:t>
            </a:r>
            <a:r>
              <a:rPr lang="en-GB" sz="2300" dirty="0" err="1" smtClean="0"/>
              <a:t>nhằm</a:t>
            </a:r>
            <a:r>
              <a:rPr lang="en-GB" sz="2300" dirty="0" smtClean="0"/>
              <a:t> </a:t>
            </a:r>
            <a:r>
              <a:rPr lang="en-GB" sz="2300" dirty="0" err="1" smtClean="0"/>
              <a:t>hiểu</a:t>
            </a:r>
            <a:r>
              <a:rPr lang="en-GB" sz="2300" dirty="0" smtClean="0"/>
              <a:t> </a:t>
            </a:r>
            <a:r>
              <a:rPr lang="en-GB" sz="2300" dirty="0" err="1" smtClean="0"/>
              <a:t>rõ</a:t>
            </a:r>
            <a:r>
              <a:rPr lang="en-GB" sz="2300" dirty="0" smtClean="0"/>
              <a:t> </a:t>
            </a:r>
            <a:r>
              <a:rPr lang="en-GB" sz="2300" dirty="0" err="1" smtClean="0"/>
              <a:t>mối</a:t>
            </a:r>
            <a:r>
              <a:rPr lang="en-GB" sz="2300" dirty="0" smtClean="0"/>
              <a:t> </a:t>
            </a:r>
            <a:r>
              <a:rPr lang="en-GB" sz="2300" dirty="0" err="1" smtClean="0"/>
              <a:t>liên</a:t>
            </a:r>
            <a:r>
              <a:rPr lang="en-GB" sz="2300" dirty="0" smtClean="0"/>
              <a:t> </a:t>
            </a:r>
            <a:r>
              <a:rPr lang="en-GB" sz="2300" dirty="0" err="1" smtClean="0"/>
              <a:t>hệ</a:t>
            </a:r>
            <a:r>
              <a:rPr lang="en-GB" sz="2300" dirty="0" smtClean="0"/>
              <a:t> </a:t>
            </a:r>
            <a:r>
              <a:rPr lang="en-GB" sz="2300" dirty="0" err="1" smtClean="0"/>
              <a:t>giữa</a:t>
            </a:r>
            <a:r>
              <a:rPr lang="en-GB" sz="2300" dirty="0" smtClean="0"/>
              <a:t> FLEGT </a:t>
            </a:r>
            <a:r>
              <a:rPr lang="en-GB" sz="2300" dirty="0" err="1" smtClean="0"/>
              <a:t>và</a:t>
            </a:r>
            <a:r>
              <a:rPr lang="en-GB" sz="2300" dirty="0" smtClean="0"/>
              <a:t> </a:t>
            </a:r>
            <a:r>
              <a:rPr lang="en-GB" sz="2300" dirty="0" err="1" smtClean="0"/>
              <a:t>sự</a:t>
            </a:r>
            <a:r>
              <a:rPr lang="en-GB" sz="2300" dirty="0" smtClean="0"/>
              <a:t> </a:t>
            </a:r>
            <a:r>
              <a:rPr lang="en-GB" sz="2300" dirty="0" err="1" smtClean="0"/>
              <a:t>phát</a:t>
            </a:r>
            <a:r>
              <a:rPr lang="en-GB" sz="2300" dirty="0" smtClean="0"/>
              <a:t> </a:t>
            </a:r>
            <a:r>
              <a:rPr lang="en-GB" sz="2300" dirty="0" err="1" smtClean="0"/>
              <a:t>triển</a:t>
            </a:r>
            <a:r>
              <a:rPr lang="en-GB" sz="2300" dirty="0" smtClean="0"/>
              <a:t> </a:t>
            </a:r>
            <a:r>
              <a:rPr lang="en-GB" sz="2300" dirty="0" err="1" smtClean="0"/>
              <a:t>của</a:t>
            </a:r>
            <a:r>
              <a:rPr lang="en-GB" sz="2300" dirty="0" smtClean="0"/>
              <a:t> </a:t>
            </a:r>
            <a:r>
              <a:rPr lang="en-GB" sz="2300" dirty="0" err="1" smtClean="0"/>
              <a:t>thị</a:t>
            </a:r>
            <a:r>
              <a:rPr lang="en-GB" sz="2300" dirty="0" smtClean="0"/>
              <a:t> </a:t>
            </a:r>
            <a:r>
              <a:rPr lang="en-GB" sz="2300" dirty="0" err="1" smtClean="0"/>
              <a:t>trường</a:t>
            </a:r>
            <a:r>
              <a:rPr lang="en-GB" sz="2300" dirty="0" smtClean="0"/>
              <a:t> </a:t>
            </a:r>
            <a:r>
              <a:rPr lang="en-GB" sz="2300" dirty="0" err="1" smtClean="0"/>
              <a:t>đối</a:t>
            </a:r>
            <a:r>
              <a:rPr lang="en-GB" sz="2300" dirty="0" smtClean="0"/>
              <a:t> </a:t>
            </a:r>
            <a:r>
              <a:rPr lang="en-GB" sz="2300" dirty="0" err="1" smtClean="0"/>
              <a:t>với</a:t>
            </a:r>
            <a:r>
              <a:rPr lang="en-GB" sz="2300" dirty="0" smtClean="0"/>
              <a:t> </a:t>
            </a:r>
            <a:r>
              <a:rPr lang="en-GB" sz="2300" dirty="0" err="1" smtClean="0"/>
              <a:t>ngành</a:t>
            </a:r>
            <a:r>
              <a:rPr lang="en-GB" sz="2300" dirty="0"/>
              <a:t> </a:t>
            </a:r>
            <a:r>
              <a:rPr lang="en-GB" sz="2300" dirty="0" err="1" smtClean="0"/>
              <a:t>chế</a:t>
            </a:r>
            <a:r>
              <a:rPr lang="en-GB" sz="2300" dirty="0" smtClean="0"/>
              <a:t> </a:t>
            </a:r>
            <a:r>
              <a:rPr lang="en-GB" sz="2300" dirty="0" err="1" smtClean="0"/>
              <a:t>biến</a:t>
            </a:r>
            <a:r>
              <a:rPr lang="en-GB" sz="2300" dirty="0" smtClean="0"/>
              <a:t> </a:t>
            </a:r>
            <a:r>
              <a:rPr lang="en-GB" sz="2300" dirty="0" err="1" smtClean="0"/>
              <a:t>và</a:t>
            </a:r>
            <a:r>
              <a:rPr lang="en-GB" sz="2300" dirty="0" smtClean="0"/>
              <a:t> </a:t>
            </a:r>
            <a:r>
              <a:rPr lang="en-GB" sz="2300" dirty="0" err="1" smtClean="0"/>
              <a:t>thương</a:t>
            </a:r>
            <a:r>
              <a:rPr lang="en-GB" sz="2300" dirty="0" smtClean="0"/>
              <a:t> </a:t>
            </a:r>
            <a:r>
              <a:rPr lang="en-GB" sz="2300" dirty="0" err="1" smtClean="0"/>
              <a:t>mại</a:t>
            </a:r>
            <a:r>
              <a:rPr lang="en-GB" sz="2300" dirty="0" smtClean="0"/>
              <a:t> </a:t>
            </a:r>
            <a:r>
              <a:rPr lang="en-GB" sz="2300" dirty="0" err="1" smtClean="0"/>
              <a:t>gỗ</a:t>
            </a:r>
            <a:r>
              <a:rPr lang="en-GB" sz="2300" dirty="0" smtClean="0"/>
              <a:t>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300" dirty="0" err="1" smtClean="0"/>
              <a:t>Các</a:t>
            </a:r>
            <a:r>
              <a:rPr lang="en-GB" sz="2300" dirty="0" smtClean="0"/>
              <a:t> </a:t>
            </a:r>
            <a:r>
              <a:rPr lang="en-GB" sz="2300" dirty="0" err="1" smtClean="0"/>
              <a:t>bên</a:t>
            </a:r>
            <a:r>
              <a:rPr lang="en-GB" sz="2300" dirty="0" smtClean="0"/>
              <a:t> </a:t>
            </a:r>
            <a:r>
              <a:rPr lang="en-GB" sz="2300" dirty="0" err="1" smtClean="0"/>
              <a:t>liên</a:t>
            </a:r>
            <a:r>
              <a:rPr lang="en-GB" sz="2300" dirty="0" smtClean="0"/>
              <a:t> </a:t>
            </a:r>
            <a:r>
              <a:rPr lang="en-GB" sz="2300" dirty="0" err="1" smtClean="0"/>
              <a:t>quan</a:t>
            </a:r>
            <a:r>
              <a:rPr lang="en-GB" sz="2300" dirty="0" smtClean="0"/>
              <a:t> </a:t>
            </a:r>
            <a:r>
              <a:rPr lang="en-GB" sz="2300" dirty="0" err="1" smtClean="0"/>
              <a:t>tại</a:t>
            </a:r>
            <a:r>
              <a:rPr lang="en-GB" sz="2300" dirty="0" smtClean="0"/>
              <a:t> </a:t>
            </a:r>
            <a:r>
              <a:rPr lang="en-GB" sz="2300" dirty="0" err="1" smtClean="0"/>
              <a:t>các</a:t>
            </a:r>
            <a:r>
              <a:rPr lang="en-GB" sz="2300" dirty="0" smtClean="0"/>
              <a:t> </a:t>
            </a:r>
            <a:r>
              <a:rPr lang="en-GB" sz="2300" dirty="0" err="1" smtClean="0"/>
              <a:t>quốc</a:t>
            </a:r>
            <a:r>
              <a:rPr lang="en-GB" sz="2300" dirty="0" smtClean="0"/>
              <a:t> </a:t>
            </a:r>
            <a:r>
              <a:rPr lang="en-GB" sz="2300" dirty="0" err="1" smtClean="0"/>
              <a:t>gia</a:t>
            </a:r>
            <a:r>
              <a:rPr lang="en-GB" sz="2300" dirty="0" smtClean="0"/>
              <a:t> </a:t>
            </a:r>
            <a:r>
              <a:rPr lang="en-GB" sz="2300" dirty="0" err="1" smtClean="0"/>
              <a:t>ký</a:t>
            </a:r>
            <a:r>
              <a:rPr lang="en-GB" sz="2300" dirty="0" smtClean="0"/>
              <a:t> </a:t>
            </a:r>
            <a:r>
              <a:rPr lang="en-GB" sz="2300" dirty="0" err="1" smtClean="0"/>
              <a:t>kết</a:t>
            </a:r>
            <a:r>
              <a:rPr lang="en-GB" sz="2300" dirty="0" smtClean="0"/>
              <a:t> VPA </a:t>
            </a:r>
            <a:r>
              <a:rPr lang="en-GB" sz="2300" dirty="0" err="1" smtClean="0"/>
              <a:t>và</a:t>
            </a:r>
            <a:r>
              <a:rPr lang="en-GB" sz="2300" dirty="0" smtClean="0"/>
              <a:t> </a:t>
            </a:r>
            <a:r>
              <a:rPr lang="en-GB" sz="2300" dirty="0" err="1" smtClean="0"/>
              <a:t>các</a:t>
            </a:r>
            <a:r>
              <a:rPr lang="en-GB" sz="2300" dirty="0" smtClean="0"/>
              <a:t> </a:t>
            </a:r>
            <a:r>
              <a:rPr lang="en-GB" sz="2300" dirty="0" err="1" smtClean="0"/>
              <a:t>quốc</a:t>
            </a:r>
            <a:r>
              <a:rPr lang="en-GB" sz="2300" dirty="0" smtClean="0"/>
              <a:t> </a:t>
            </a:r>
            <a:r>
              <a:rPr lang="en-GB" sz="2300" dirty="0" err="1" smtClean="0"/>
              <a:t>gia</a:t>
            </a:r>
            <a:r>
              <a:rPr lang="en-GB" sz="2300" dirty="0" smtClean="0"/>
              <a:t> </a:t>
            </a:r>
            <a:r>
              <a:rPr lang="en-GB" sz="2300" dirty="0" err="1" smtClean="0"/>
              <a:t>chế</a:t>
            </a:r>
            <a:r>
              <a:rPr lang="en-GB" sz="2300" dirty="0" smtClean="0"/>
              <a:t> </a:t>
            </a:r>
            <a:r>
              <a:rPr lang="en-GB" sz="2300" dirty="0" err="1" smtClean="0"/>
              <a:t>biến</a:t>
            </a:r>
            <a:r>
              <a:rPr lang="en-GB" sz="2300" dirty="0" smtClean="0"/>
              <a:t> </a:t>
            </a:r>
            <a:r>
              <a:rPr lang="en-GB" sz="2300" dirty="0" err="1" smtClean="0"/>
              <a:t>gỗ</a:t>
            </a:r>
            <a:r>
              <a:rPr lang="en-GB" sz="2300" dirty="0" smtClean="0"/>
              <a:t> </a:t>
            </a:r>
            <a:r>
              <a:rPr lang="en-GB" sz="2300" dirty="0" err="1" smtClean="0"/>
              <a:t>có</a:t>
            </a:r>
            <a:r>
              <a:rPr lang="en-GB" sz="2300" dirty="0" smtClean="0"/>
              <a:t> </a:t>
            </a:r>
            <a:r>
              <a:rPr lang="en-GB" sz="2300" dirty="0" err="1" smtClean="0"/>
              <a:t>hiểu</a:t>
            </a:r>
            <a:r>
              <a:rPr lang="en-GB" sz="2300" dirty="0" smtClean="0"/>
              <a:t> </a:t>
            </a:r>
            <a:r>
              <a:rPr lang="en-GB" sz="2300" dirty="0" err="1" smtClean="0"/>
              <a:t>tốt</a:t>
            </a:r>
            <a:r>
              <a:rPr lang="en-GB" sz="2300" dirty="0" smtClean="0"/>
              <a:t> </a:t>
            </a:r>
            <a:r>
              <a:rPr lang="en-GB" sz="2300" dirty="0" err="1" smtClean="0"/>
              <a:t>hơn</a:t>
            </a:r>
            <a:r>
              <a:rPr lang="en-GB" sz="2300" dirty="0" smtClean="0"/>
              <a:t> </a:t>
            </a:r>
            <a:r>
              <a:rPr lang="en-GB" sz="2300" dirty="0" err="1" smtClean="0"/>
              <a:t>về</a:t>
            </a:r>
            <a:r>
              <a:rPr lang="en-GB" sz="2300" dirty="0" smtClean="0"/>
              <a:t> </a:t>
            </a:r>
            <a:r>
              <a:rPr lang="en-GB" sz="2300" dirty="0" err="1" smtClean="0"/>
              <a:t>chuỗi</a:t>
            </a:r>
            <a:r>
              <a:rPr lang="en-GB" sz="2300" dirty="0" smtClean="0"/>
              <a:t> </a:t>
            </a:r>
            <a:r>
              <a:rPr lang="en-GB" sz="2300" dirty="0" err="1" smtClean="0"/>
              <a:t>cung</a:t>
            </a:r>
            <a:r>
              <a:rPr lang="en-GB" sz="2300" dirty="0" smtClean="0"/>
              <a:t> </a:t>
            </a:r>
            <a:r>
              <a:rPr lang="en-GB" sz="2300" dirty="0" err="1" smtClean="0"/>
              <a:t>ứng</a:t>
            </a:r>
            <a:r>
              <a:rPr lang="en-GB" sz="2300" dirty="0" smtClean="0"/>
              <a:t> </a:t>
            </a:r>
            <a:r>
              <a:rPr lang="en-GB" sz="2300" dirty="0" err="1" smtClean="0"/>
              <a:t>gỗ</a:t>
            </a:r>
            <a:r>
              <a:rPr lang="en-GB" sz="2300" dirty="0" smtClean="0"/>
              <a:t> </a:t>
            </a:r>
            <a:r>
              <a:rPr lang="en-GB" sz="2300" dirty="0" err="1" smtClean="0"/>
              <a:t>và</a:t>
            </a:r>
            <a:r>
              <a:rPr lang="en-GB" sz="2300" dirty="0" smtClean="0"/>
              <a:t> </a:t>
            </a:r>
            <a:r>
              <a:rPr lang="en-GB" sz="2300" dirty="0" err="1" smtClean="0"/>
              <a:t>tính</a:t>
            </a:r>
            <a:r>
              <a:rPr lang="en-GB" sz="2300" dirty="0" smtClean="0"/>
              <a:t> minh </a:t>
            </a:r>
            <a:r>
              <a:rPr lang="en-GB" sz="2300" dirty="0" err="1" smtClean="0"/>
              <a:t>bạch</a:t>
            </a:r>
            <a:r>
              <a:rPr lang="en-GB" sz="2300" dirty="0" smtClean="0"/>
              <a:t> </a:t>
            </a:r>
            <a:r>
              <a:rPr lang="en-GB" sz="2300" dirty="0" err="1" smtClean="0"/>
              <a:t>trong</a:t>
            </a:r>
            <a:r>
              <a:rPr lang="en-GB" sz="2300" dirty="0" smtClean="0"/>
              <a:t> </a:t>
            </a:r>
            <a:r>
              <a:rPr lang="en-GB" sz="2300" dirty="0" err="1" smtClean="0"/>
              <a:t>chuỗi</a:t>
            </a:r>
            <a:r>
              <a:rPr lang="en-GB" sz="2300" dirty="0" smtClean="0"/>
              <a:t> </a:t>
            </a:r>
            <a:r>
              <a:rPr lang="en-GB" sz="2300" dirty="0" err="1" smtClean="0"/>
              <a:t>cung</a:t>
            </a:r>
            <a:r>
              <a:rPr lang="en-GB" sz="2300" dirty="0" smtClean="0"/>
              <a:t> </a:t>
            </a:r>
            <a:r>
              <a:rPr lang="en-GB" sz="2300" dirty="0" err="1" smtClean="0"/>
              <a:t>ứng</a:t>
            </a:r>
            <a:r>
              <a:rPr lang="en-GB" sz="2300" dirty="0" smtClean="0"/>
              <a:t> </a:t>
            </a:r>
            <a:r>
              <a:rPr lang="en-GB" sz="2300" dirty="0" err="1" smtClean="0"/>
              <a:t>tại</a:t>
            </a:r>
            <a:r>
              <a:rPr lang="en-GB" sz="2300" dirty="0" smtClean="0"/>
              <a:t> </a:t>
            </a:r>
            <a:r>
              <a:rPr lang="en-GB" sz="2300" dirty="0" err="1" smtClean="0"/>
              <a:t>những</a:t>
            </a:r>
            <a:r>
              <a:rPr lang="en-GB" sz="2300" dirty="0" smtClean="0"/>
              <a:t> </a:t>
            </a:r>
            <a:r>
              <a:rPr lang="en-GB" sz="2300" dirty="0" err="1" smtClean="0"/>
              <a:t>quốc</a:t>
            </a:r>
            <a:r>
              <a:rPr lang="en-GB" sz="2300" dirty="0" smtClean="0"/>
              <a:t> </a:t>
            </a:r>
            <a:r>
              <a:rPr lang="en-GB" sz="2300" dirty="0" err="1" smtClean="0"/>
              <a:t>gia</a:t>
            </a:r>
            <a:r>
              <a:rPr lang="en-GB" sz="2300" dirty="0" smtClean="0"/>
              <a:t> </a:t>
            </a:r>
            <a:r>
              <a:rPr lang="en-GB" sz="2300" dirty="0" err="1" smtClean="0"/>
              <a:t>này</a:t>
            </a:r>
            <a:r>
              <a:rPr lang="en-GB" sz="2300" dirty="0" smtClean="0"/>
              <a:t> </a:t>
            </a:r>
            <a:r>
              <a:rPr lang="en-GB" sz="2300" dirty="0" err="1" smtClean="0"/>
              <a:t>được</a:t>
            </a:r>
            <a:r>
              <a:rPr lang="en-GB" sz="2300" dirty="0" smtClean="0"/>
              <a:t> </a:t>
            </a:r>
            <a:r>
              <a:rPr lang="en-GB" sz="2300" dirty="0" err="1" smtClean="0"/>
              <a:t>tăng</a:t>
            </a:r>
            <a:r>
              <a:rPr lang="en-GB" sz="2300" dirty="0" smtClean="0"/>
              <a:t> </a:t>
            </a:r>
            <a:r>
              <a:rPr lang="en-GB" sz="2300" dirty="0" err="1" smtClean="0"/>
              <a:t>cường</a:t>
            </a:r>
            <a:endParaRPr lang="en-GB" sz="2300" dirty="0" smtClean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300" dirty="0" err="1" smtClean="0"/>
              <a:t>Tăng</a:t>
            </a:r>
            <a:r>
              <a:rPr lang="en-GB" sz="2300" dirty="0" smtClean="0"/>
              <a:t> </a:t>
            </a:r>
            <a:r>
              <a:rPr lang="en-GB" sz="2300" dirty="0" err="1" smtClean="0"/>
              <a:t>cường</a:t>
            </a:r>
            <a:r>
              <a:rPr lang="en-GB" sz="2300" dirty="0" smtClean="0"/>
              <a:t> </a:t>
            </a:r>
            <a:r>
              <a:rPr lang="en-GB" sz="2300" dirty="0" err="1" smtClean="0"/>
              <a:t>sự</a:t>
            </a:r>
            <a:r>
              <a:rPr lang="en-GB" sz="2300" dirty="0" smtClean="0"/>
              <a:t> </a:t>
            </a:r>
            <a:r>
              <a:rPr lang="en-GB" sz="2300" dirty="0" err="1" smtClean="0"/>
              <a:t>tham</a:t>
            </a:r>
            <a:r>
              <a:rPr lang="en-GB" sz="2300" dirty="0" smtClean="0"/>
              <a:t> </a:t>
            </a:r>
            <a:r>
              <a:rPr lang="en-GB" sz="2300" dirty="0" err="1" smtClean="0"/>
              <a:t>gia</a:t>
            </a:r>
            <a:r>
              <a:rPr lang="en-GB" sz="2300" dirty="0" smtClean="0"/>
              <a:t> </a:t>
            </a:r>
            <a:r>
              <a:rPr lang="en-GB" sz="2300" dirty="0" err="1" smtClean="0"/>
              <a:t>của</a:t>
            </a:r>
            <a:r>
              <a:rPr lang="en-GB" sz="2300" dirty="0"/>
              <a:t> </a:t>
            </a:r>
            <a:r>
              <a:rPr lang="en-GB" sz="2300" dirty="0" err="1" smtClean="0"/>
              <a:t>khối</a:t>
            </a:r>
            <a:r>
              <a:rPr lang="en-GB" sz="2300" dirty="0" smtClean="0"/>
              <a:t> </a:t>
            </a:r>
            <a:r>
              <a:rPr lang="en-GB" sz="2300" dirty="0" err="1" smtClean="0"/>
              <a:t>kinh</a:t>
            </a:r>
            <a:r>
              <a:rPr lang="en-GB" sz="2300" dirty="0" smtClean="0"/>
              <a:t> </a:t>
            </a:r>
            <a:r>
              <a:rPr lang="en-GB" sz="2300" dirty="0" err="1" smtClean="0"/>
              <a:t>doanh</a:t>
            </a:r>
            <a:r>
              <a:rPr lang="en-GB" sz="2300" dirty="0" smtClean="0"/>
              <a:t> </a:t>
            </a:r>
            <a:r>
              <a:rPr lang="en-GB" sz="2300" dirty="0" err="1" smtClean="0"/>
              <a:t>trong</a:t>
            </a:r>
            <a:r>
              <a:rPr lang="en-GB" sz="2300" dirty="0" smtClean="0"/>
              <a:t> </a:t>
            </a:r>
            <a:r>
              <a:rPr lang="en-GB" sz="2300" dirty="0" err="1" smtClean="0"/>
              <a:t>việc</a:t>
            </a:r>
            <a:r>
              <a:rPr lang="en-GB" sz="2300" dirty="0" smtClean="0"/>
              <a:t> </a:t>
            </a:r>
            <a:r>
              <a:rPr lang="en-GB" sz="2300" dirty="0" err="1" smtClean="0"/>
              <a:t>thực</a:t>
            </a:r>
            <a:r>
              <a:rPr lang="en-GB" sz="2300" dirty="0" smtClean="0"/>
              <a:t> </a:t>
            </a:r>
            <a:r>
              <a:rPr lang="en-GB" sz="2300" dirty="0" err="1" smtClean="0"/>
              <a:t>hiện</a:t>
            </a:r>
            <a:r>
              <a:rPr lang="en-GB" sz="2300" dirty="0" smtClean="0"/>
              <a:t> </a:t>
            </a:r>
            <a:r>
              <a:rPr lang="en-GB" sz="2300" dirty="0" err="1" smtClean="0"/>
              <a:t>kiểm</a:t>
            </a:r>
            <a:r>
              <a:rPr lang="en-GB" sz="2300" dirty="0" smtClean="0"/>
              <a:t> </a:t>
            </a:r>
            <a:r>
              <a:rPr lang="en-GB" sz="2300" dirty="0" err="1" smtClean="0"/>
              <a:t>soát</a:t>
            </a:r>
            <a:r>
              <a:rPr lang="en-GB" sz="2300" dirty="0" smtClean="0"/>
              <a:t> </a:t>
            </a:r>
            <a:r>
              <a:rPr lang="en-GB" sz="2300" dirty="0" err="1" smtClean="0"/>
              <a:t>chuỗi</a:t>
            </a:r>
            <a:r>
              <a:rPr lang="en-GB" sz="2300" dirty="0" smtClean="0"/>
              <a:t> </a:t>
            </a:r>
            <a:r>
              <a:rPr lang="en-GB" sz="2300" dirty="0" err="1" smtClean="0"/>
              <a:t>cung</a:t>
            </a:r>
            <a:r>
              <a:rPr lang="en-GB" sz="2300" dirty="0" smtClean="0"/>
              <a:t> </a:t>
            </a:r>
            <a:r>
              <a:rPr lang="en-GB" sz="2300" dirty="0" err="1" smtClean="0"/>
              <a:t>ứng</a:t>
            </a:r>
            <a:r>
              <a:rPr lang="en-GB" sz="2300" dirty="0" smtClean="0"/>
              <a:t> </a:t>
            </a:r>
            <a:r>
              <a:rPr lang="en-GB" sz="2300" dirty="0" err="1" smtClean="0"/>
              <a:t>và</a:t>
            </a:r>
            <a:r>
              <a:rPr lang="en-GB" sz="2300" dirty="0" smtClean="0"/>
              <a:t> </a:t>
            </a:r>
            <a:r>
              <a:rPr lang="en-GB" sz="2300" dirty="0" err="1" smtClean="0"/>
              <a:t>xây</a:t>
            </a:r>
            <a:r>
              <a:rPr lang="en-GB" sz="2300" dirty="0" smtClean="0"/>
              <a:t> </a:t>
            </a:r>
            <a:r>
              <a:rPr lang="en-GB" sz="2300" dirty="0" err="1" smtClean="0"/>
              <a:t>dựng</a:t>
            </a:r>
            <a:r>
              <a:rPr lang="en-GB" sz="2300" dirty="0" smtClean="0"/>
              <a:t> </a:t>
            </a:r>
            <a:r>
              <a:rPr lang="en-GB" sz="2300" dirty="0" err="1" smtClean="0"/>
              <a:t>các</a:t>
            </a:r>
            <a:r>
              <a:rPr lang="en-GB" sz="2300" dirty="0" smtClean="0"/>
              <a:t> </a:t>
            </a:r>
            <a:r>
              <a:rPr lang="en-GB" sz="2300" dirty="0" err="1" smtClean="0"/>
              <a:t>chương</a:t>
            </a:r>
            <a:r>
              <a:rPr lang="en-GB" sz="2300" dirty="0" smtClean="0"/>
              <a:t> </a:t>
            </a:r>
            <a:r>
              <a:rPr lang="en-GB" sz="2300" dirty="0" err="1" smtClean="0"/>
              <a:t>trình</a:t>
            </a:r>
            <a:r>
              <a:rPr lang="en-GB" sz="2300" dirty="0" smtClean="0"/>
              <a:t> </a:t>
            </a:r>
            <a:r>
              <a:rPr lang="en-GB" sz="2300" dirty="0" err="1" smtClean="0"/>
              <a:t>xác</a:t>
            </a:r>
            <a:r>
              <a:rPr lang="en-GB" sz="2300" dirty="0" smtClean="0"/>
              <a:t> minh </a:t>
            </a:r>
            <a:r>
              <a:rPr lang="en-GB" sz="2300" dirty="0" err="1" smtClean="0"/>
              <a:t>gỗ</a:t>
            </a:r>
            <a:r>
              <a:rPr lang="en-GB" sz="2300" dirty="0" smtClean="0"/>
              <a:t> </a:t>
            </a:r>
            <a:r>
              <a:rPr lang="en-GB" sz="2300" dirty="0" err="1" smtClean="0"/>
              <a:t>hợp</a:t>
            </a:r>
            <a:r>
              <a:rPr lang="en-GB" sz="2300" dirty="0" smtClean="0"/>
              <a:t> </a:t>
            </a:r>
            <a:r>
              <a:rPr lang="en-GB" sz="2300" dirty="0" err="1" smtClean="0"/>
              <a:t>pháp</a:t>
            </a:r>
            <a:r>
              <a:rPr lang="en-GB" sz="2300" dirty="0" smtClean="0"/>
              <a:t>; </a:t>
            </a:r>
            <a:endParaRPr lang="en-GB" sz="2300"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300" dirty="0" err="1" smtClean="0"/>
              <a:t>Kiến</a:t>
            </a:r>
            <a:r>
              <a:rPr lang="en-GB" sz="2300" dirty="0" smtClean="0"/>
              <a:t> </a:t>
            </a:r>
            <a:r>
              <a:rPr lang="en-GB" sz="2300" dirty="0" err="1" smtClean="0"/>
              <a:t>thức</a:t>
            </a:r>
            <a:r>
              <a:rPr lang="en-GB" sz="2300" dirty="0" smtClean="0"/>
              <a:t> </a:t>
            </a:r>
            <a:r>
              <a:rPr lang="en-GB" sz="2300" dirty="0" err="1" smtClean="0"/>
              <a:t>về</a:t>
            </a:r>
            <a:r>
              <a:rPr lang="en-GB" sz="2300" dirty="0" smtClean="0"/>
              <a:t> </a:t>
            </a:r>
            <a:r>
              <a:rPr lang="en-GB" sz="2300" dirty="0" err="1" smtClean="0"/>
              <a:t>thu</a:t>
            </a:r>
            <a:r>
              <a:rPr lang="en-GB" sz="2300" dirty="0" smtClean="0"/>
              <a:t> </a:t>
            </a:r>
            <a:r>
              <a:rPr lang="en-GB" sz="2300" dirty="0" err="1" smtClean="0"/>
              <a:t>mua</a:t>
            </a:r>
            <a:r>
              <a:rPr lang="en-GB" sz="2300" dirty="0" smtClean="0"/>
              <a:t> </a:t>
            </a:r>
            <a:r>
              <a:rPr lang="en-GB" sz="2300" dirty="0" err="1" smtClean="0"/>
              <a:t>gỗ</a:t>
            </a:r>
            <a:r>
              <a:rPr lang="en-GB" sz="2300" dirty="0" smtClean="0"/>
              <a:t> </a:t>
            </a:r>
            <a:r>
              <a:rPr lang="en-GB" sz="2300" dirty="0" err="1" smtClean="0"/>
              <a:t>hợp</a:t>
            </a:r>
            <a:r>
              <a:rPr lang="en-GB" sz="2300" dirty="0" smtClean="0"/>
              <a:t> </a:t>
            </a:r>
            <a:r>
              <a:rPr lang="en-GB" sz="2300" dirty="0" err="1" smtClean="0"/>
              <a:t>pháp</a:t>
            </a:r>
            <a:r>
              <a:rPr lang="en-GB" sz="2300" dirty="0" smtClean="0"/>
              <a:t> </a:t>
            </a:r>
            <a:r>
              <a:rPr lang="en-GB" sz="2300" dirty="0" err="1" smtClean="0"/>
              <a:t>của</a:t>
            </a:r>
            <a:r>
              <a:rPr lang="en-GB" sz="2300" dirty="0" smtClean="0"/>
              <a:t> </a:t>
            </a:r>
            <a:r>
              <a:rPr lang="en-GB" sz="2300" dirty="0" err="1" smtClean="0"/>
              <a:t>các</a:t>
            </a:r>
            <a:r>
              <a:rPr lang="en-GB" sz="2300" dirty="0" smtClean="0"/>
              <a:t> </a:t>
            </a:r>
            <a:r>
              <a:rPr lang="en-GB" sz="2300" dirty="0" err="1" smtClean="0"/>
              <a:t>doanh</a:t>
            </a:r>
            <a:r>
              <a:rPr lang="en-GB" sz="2300" dirty="0" smtClean="0"/>
              <a:t> </a:t>
            </a:r>
            <a:r>
              <a:rPr lang="en-GB" sz="2300" dirty="0" err="1" smtClean="0"/>
              <a:t>nghiệp</a:t>
            </a:r>
            <a:r>
              <a:rPr lang="en-GB" sz="2300" dirty="0" smtClean="0"/>
              <a:t> </a:t>
            </a:r>
            <a:r>
              <a:rPr lang="en-GB" sz="2300" dirty="0" err="1" smtClean="0"/>
              <a:t>vừa</a:t>
            </a:r>
            <a:r>
              <a:rPr lang="en-GB" sz="2300" dirty="0" smtClean="0"/>
              <a:t> </a:t>
            </a:r>
            <a:r>
              <a:rPr lang="en-GB" sz="2300" dirty="0" err="1" smtClean="0"/>
              <a:t>và</a:t>
            </a:r>
            <a:r>
              <a:rPr lang="en-GB" sz="2300" dirty="0" smtClean="0"/>
              <a:t> </a:t>
            </a:r>
            <a:r>
              <a:rPr lang="en-GB" sz="2300" dirty="0" err="1" smtClean="0"/>
              <a:t>nhỏ</a:t>
            </a:r>
            <a:r>
              <a:rPr lang="en-GB" sz="2300" dirty="0" smtClean="0"/>
              <a:t> </a:t>
            </a:r>
            <a:r>
              <a:rPr lang="en-GB" sz="2300" dirty="0" err="1" smtClean="0"/>
              <a:t>được</a:t>
            </a:r>
            <a:r>
              <a:rPr lang="en-GB" sz="2300" dirty="0" smtClean="0"/>
              <a:t> </a:t>
            </a:r>
            <a:r>
              <a:rPr lang="en-GB" sz="2300" dirty="0" err="1" smtClean="0"/>
              <a:t>tăng</a:t>
            </a:r>
            <a:r>
              <a:rPr lang="en-GB" sz="2300" dirty="0" smtClean="0"/>
              <a:t> </a:t>
            </a:r>
            <a:r>
              <a:rPr lang="en-GB" sz="2300" dirty="0" err="1" smtClean="0"/>
              <a:t>cường</a:t>
            </a:r>
            <a:r>
              <a:rPr lang="en-GB" sz="2300" dirty="0" smtClean="0"/>
              <a:t>; </a:t>
            </a:r>
            <a:endParaRPr lang="en-GB" sz="2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216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bố</a:t>
            </a:r>
            <a:r>
              <a:rPr lang="en-GB" dirty="0"/>
              <a:t> </a:t>
            </a:r>
            <a:r>
              <a:rPr lang="en-GB" dirty="0" err="1"/>
              <a:t>cục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dung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r>
              <a:rPr lang="en-GB" dirty="0"/>
              <a:t> </a:t>
            </a:r>
            <a:r>
              <a:rPr lang="en-GB" dirty="0" err="1"/>
              <a:t>dự</a:t>
            </a:r>
            <a:r>
              <a:rPr lang="en-GB" dirty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6600"/>
                </a:solidFill>
              </a:rPr>
              <a:t>(7/8)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11" y="1955800"/>
            <a:ext cx="8628978" cy="4318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Ví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dụ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về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phương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pháp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b="1" dirty="0" err="1" smtClean="0">
                <a:solidFill>
                  <a:srgbClr val="006600"/>
                </a:solidFill>
              </a:rPr>
              <a:t>Hoạt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động</a:t>
            </a:r>
            <a:r>
              <a:rPr lang="en-GB" b="1" dirty="0" smtClean="0">
                <a:solidFill>
                  <a:srgbClr val="006600"/>
                </a:solidFill>
              </a:rPr>
              <a:t> 2</a:t>
            </a:r>
            <a:r>
              <a:rPr lang="en-GB" b="1" dirty="0">
                <a:solidFill>
                  <a:srgbClr val="006600"/>
                </a:solidFill>
              </a:rPr>
              <a:t>: </a:t>
            </a:r>
            <a:r>
              <a:rPr lang="en-GB" dirty="0" err="1" smtClean="0"/>
              <a:t>Xây</a:t>
            </a:r>
            <a:r>
              <a:rPr lang="en-GB" dirty="0" smtClean="0"/>
              <a:t> </a:t>
            </a:r>
            <a:r>
              <a:rPr lang="en-GB" dirty="0" err="1" smtClean="0"/>
              <a:t>dựng</a:t>
            </a:r>
            <a:r>
              <a:rPr lang="en-GB" dirty="0" smtClean="0"/>
              <a:t> </a:t>
            </a:r>
            <a:r>
              <a:rPr lang="en-GB" dirty="0" err="1" smtClean="0"/>
              <a:t>cơ</a:t>
            </a:r>
            <a:r>
              <a:rPr lang="en-GB" dirty="0" smtClean="0"/>
              <a:t> </a:t>
            </a:r>
            <a:r>
              <a:rPr lang="en-GB" dirty="0" err="1" smtClean="0"/>
              <a:t>chế</a:t>
            </a:r>
            <a:r>
              <a:rPr lang="en-GB" dirty="0" smtClean="0"/>
              <a:t> </a:t>
            </a: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soát</a:t>
            </a:r>
            <a:r>
              <a:rPr lang="en-GB" dirty="0" smtClean="0"/>
              <a:t> </a:t>
            </a:r>
            <a:r>
              <a:rPr lang="en-GB" dirty="0" err="1" smtClean="0"/>
              <a:t>chuỗi</a:t>
            </a:r>
            <a:r>
              <a:rPr lang="en-GB" dirty="0" smtClean="0"/>
              <a:t> </a:t>
            </a:r>
            <a:r>
              <a:rPr lang="en-GB" dirty="0" err="1" smtClean="0"/>
              <a:t>cung</a:t>
            </a:r>
            <a:r>
              <a:rPr lang="en-GB" dirty="0" smtClean="0"/>
              <a:t> </a:t>
            </a:r>
            <a:r>
              <a:rPr lang="en-GB" dirty="0" err="1" smtClean="0"/>
              <a:t>ứng</a:t>
            </a:r>
            <a:r>
              <a:rPr lang="en-GB" dirty="0" smtClean="0"/>
              <a:t>: </a:t>
            </a:r>
            <a:r>
              <a:rPr lang="en-GB" dirty="0" err="1" smtClean="0"/>
              <a:t>Hoạt</a:t>
            </a:r>
            <a:r>
              <a:rPr lang="en-GB" dirty="0" smtClean="0"/>
              <a:t> </a:t>
            </a:r>
            <a:r>
              <a:rPr lang="en-GB" dirty="0" err="1" smtClean="0"/>
              <a:t>động</a:t>
            </a:r>
            <a:r>
              <a:rPr lang="en-GB" dirty="0" smtClean="0"/>
              <a:t> </a:t>
            </a:r>
            <a:r>
              <a:rPr lang="en-GB" dirty="0" err="1" smtClean="0"/>
              <a:t>này</a:t>
            </a:r>
            <a:r>
              <a:rPr lang="en-GB" dirty="0" smtClean="0"/>
              <a:t> </a:t>
            </a:r>
            <a:r>
              <a:rPr lang="en-GB" dirty="0" err="1" smtClean="0"/>
              <a:t>sẽ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tiến</a:t>
            </a:r>
            <a:r>
              <a:rPr lang="en-GB" dirty="0" smtClean="0"/>
              <a:t> </a:t>
            </a:r>
            <a:r>
              <a:rPr lang="en-GB" dirty="0" err="1" smtClean="0"/>
              <a:t>hành</a:t>
            </a:r>
            <a:r>
              <a:rPr lang="en-GB" dirty="0" smtClean="0"/>
              <a:t> </a:t>
            </a:r>
            <a:r>
              <a:rPr lang="en-GB" dirty="0" err="1" smtClean="0"/>
              <a:t>thông</a:t>
            </a:r>
            <a:r>
              <a:rPr lang="en-GB" dirty="0" smtClean="0"/>
              <a:t> qua </a:t>
            </a:r>
            <a:r>
              <a:rPr lang="en-GB" b="1" dirty="0" err="1" smtClean="0">
                <a:solidFill>
                  <a:srgbClr val="006600"/>
                </a:solidFill>
              </a:rPr>
              <a:t>nghiên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cứu</a:t>
            </a:r>
            <a:r>
              <a:rPr lang="en-GB" b="1" dirty="0" smtClean="0">
                <a:solidFill>
                  <a:srgbClr val="006600"/>
                </a:solidFill>
              </a:rPr>
              <a:t>, </a:t>
            </a:r>
            <a:r>
              <a:rPr lang="en-GB" b="1" dirty="0" err="1" smtClean="0">
                <a:solidFill>
                  <a:srgbClr val="006600"/>
                </a:solidFill>
              </a:rPr>
              <a:t>xem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xét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tài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liệu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hồ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sơ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và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thực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hiện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thử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nghiệm</a:t>
            </a:r>
            <a:r>
              <a:rPr lang="en-GB" b="1" dirty="0" smtClean="0">
                <a:solidFill>
                  <a:srgbClr val="006600"/>
                </a:solidFill>
              </a:rPr>
              <a:t>.</a:t>
            </a:r>
            <a:r>
              <a:rPr lang="en-GB" dirty="0" smtClean="0"/>
              <a:t> </a:t>
            </a:r>
            <a:r>
              <a:rPr lang="en-GB" dirty="0" err="1" smtClean="0"/>
              <a:t>Rà</a:t>
            </a:r>
            <a:r>
              <a:rPr lang="en-GB" dirty="0" smtClean="0"/>
              <a:t> </a:t>
            </a:r>
            <a:r>
              <a:rPr lang="en-GB" dirty="0" err="1" smtClean="0"/>
              <a:t>soát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sơ</a:t>
            </a:r>
            <a:r>
              <a:rPr lang="en-GB" dirty="0" smtClean="0"/>
              <a:t> </a:t>
            </a:r>
            <a:r>
              <a:rPr lang="en-GB" dirty="0" err="1" smtClean="0"/>
              <a:t>cấp</a:t>
            </a:r>
            <a:r>
              <a:rPr lang="en-GB" dirty="0" smtClean="0"/>
              <a:t>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: </a:t>
            </a:r>
          </a:p>
          <a:p>
            <a:pPr lvl="2">
              <a:lnSpc>
                <a:spcPct val="110000"/>
              </a:lnSpc>
            </a:pPr>
            <a:r>
              <a:rPr lang="en-GB" sz="2400" dirty="0" err="1" smtClean="0"/>
              <a:t>Rà</a:t>
            </a:r>
            <a:r>
              <a:rPr lang="en-GB" sz="2400" dirty="0" smtClean="0"/>
              <a:t> </a:t>
            </a:r>
            <a:r>
              <a:rPr lang="en-GB" sz="2400" dirty="0" err="1" smtClean="0"/>
              <a:t>soát</a:t>
            </a:r>
            <a:r>
              <a:rPr lang="en-GB" sz="2400" dirty="0" smtClean="0"/>
              <a:t> </a:t>
            </a:r>
            <a:r>
              <a:rPr lang="en-GB" sz="2400" dirty="0" err="1" smtClean="0"/>
              <a:t>nhu</a:t>
            </a:r>
            <a:r>
              <a:rPr lang="en-GB" sz="2400" dirty="0" smtClean="0"/>
              <a:t> </a:t>
            </a:r>
            <a:r>
              <a:rPr lang="en-GB" sz="2400" dirty="0" err="1" smtClean="0"/>
              <a:t>cầu</a:t>
            </a:r>
            <a:r>
              <a:rPr lang="en-GB" sz="2400" dirty="0" smtClean="0"/>
              <a:t> </a:t>
            </a:r>
            <a:r>
              <a:rPr lang="en-GB" sz="2400" dirty="0" err="1" smtClean="0"/>
              <a:t>hiện</a:t>
            </a:r>
            <a:r>
              <a:rPr lang="en-GB" sz="2400" dirty="0" smtClean="0"/>
              <a:t> </a:t>
            </a:r>
            <a:r>
              <a:rPr lang="en-GB" sz="2400" dirty="0" err="1" smtClean="0"/>
              <a:t>tại</a:t>
            </a:r>
            <a:r>
              <a:rPr lang="en-GB" sz="2400" dirty="0" smtClean="0"/>
              <a:t> </a:t>
            </a:r>
            <a:r>
              <a:rPr lang="en-GB" sz="2400" dirty="0" err="1" smtClean="0"/>
              <a:t>và</a:t>
            </a:r>
            <a:r>
              <a:rPr lang="en-GB" sz="2400" dirty="0" smtClean="0"/>
              <a:t> </a:t>
            </a:r>
            <a:r>
              <a:rPr lang="en-GB" sz="2400" dirty="0" err="1" smtClean="0"/>
              <a:t>mới</a:t>
            </a:r>
            <a:r>
              <a:rPr lang="en-GB" sz="2400" dirty="0" smtClean="0"/>
              <a:t> </a:t>
            </a:r>
            <a:r>
              <a:rPr lang="en-GB" sz="2400" dirty="0" err="1" smtClean="0"/>
              <a:t>nổi</a:t>
            </a:r>
            <a:r>
              <a:rPr lang="en-GB" sz="2400" dirty="0" smtClean="0"/>
              <a:t> </a:t>
            </a:r>
            <a:r>
              <a:rPr lang="en-GB" sz="2400" dirty="0" err="1" smtClean="0"/>
              <a:t>của</a:t>
            </a:r>
            <a:r>
              <a:rPr lang="en-GB" sz="2400" dirty="0" smtClean="0"/>
              <a:t> </a:t>
            </a:r>
            <a:r>
              <a:rPr lang="en-GB" sz="2400" dirty="0" err="1" smtClean="0"/>
              <a:t>thị</a:t>
            </a:r>
            <a:r>
              <a:rPr lang="en-GB" sz="2400" dirty="0" smtClean="0"/>
              <a:t> </a:t>
            </a:r>
            <a:r>
              <a:rPr lang="en-GB" sz="2400" dirty="0" err="1" smtClean="0"/>
              <a:t>trường</a:t>
            </a:r>
            <a:r>
              <a:rPr lang="en-GB" sz="2400" dirty="0" smtClean="0"/>
              <a:t> </a:t>
            </a:r>
            <a:r>
              <a:rPr lang="en-GB" sz="2400" dirty="0" err="1" smtClean="0"/>
              <a:t>về</a:t>
            </a:r>
            <a:r>
              <a:rPr lang="en-GB" sz="2400" dirty="0" smtClean="0"/>
              <a:t> </a:t>
            </a:r>
            <a:r>
              <a:rPr lang="en-GB" sz="2400" dirty="0" err="1" smtClean="0"/>
              <a:t>gỗ</a:t>
            </a:r>
            <a:r>
              <a:rPr lang="en-GB" sz="2400" dirty="0" smtClean="0"/>
              <a:t> </a:t>
            </a:r>
            <a:r>
              <a:rPr lang="en-GB" sz="2400" dirty="0" err="1" smtClean="0"/>
              <a:t>hợp</a:t>
            </a:r>
            <a:r>
              <a:rPr lang="en-GB" sz="2400" dirty="0" smtClean="0"/>
              <a:t> </a:t>
            </a:r>
            <a:r>
              <a:rPr lang="en-GB" sz="2400" dirty="0" err="1" smtClean="0"/>
              <a:t>pháp</a:t>
            </a:r>
            <a:r>
              <a:rPr lang="en-GB" sz="2400" dirty="0" smtClean="0"/>
              <a:t> </a:t>
            </a:r>
            <a:r>
              <a:rPr lang="en-GB" sz="2400" dirty="0" err="1" smtClean="0"/>
              <a:t>tại</a:t>
            </a:r>
            <a:r>
              <a:rPr lang="en-GB" sz="2400" dirty="0" smtClean="0"/>
              <a:t> EU (</a:t>
            </a:r>
            <a:r>
              <a:rPr lang="en-GB" sz="2400" dirty="0" err="1" smtClean="0"/>
              <a:t>và</a:t>
            </a:r>
            <a:r>
              <a:rPr lang="en-GB" sz="2400" dirty="0" smtClean="0"/>
              <a:t> US); </a:t>
            </a:r>
            <a:r>
              <a:rPr lang="en-GB" sz="2400" dirty="0" err="1" smtClean="0"/>
              <a:t>hân</a:t>
            </a:r>
            <a:r>
              <a:rPr lang="en-GB" sz="2400" dirty="0" smtClean="0"/>
              <a:t> </a:t>
            </a:r>
            <a:r>
              <a:rPr lang="en-GB" sz="2400" dirty="0" err="1" smtClean="0"/>
              <a:t>tích</a:t>
            </a:r>
            <a:r>
              <a:rPr lang="en-GB" sz="2400" dirty="0" smtClean="0"/>
              <a:t> </a:t>
            </a:r>
            <a:r>
              <a:rPr lang="en-GB" sz="2400" dirty="0" err="1" smtClean="0"/>
              <a:t>chính</a:t>
            </a:r>
            <a:r>
              <a:rPr lang="en-GB" sz="2400" dirty="0" smtClean="0"/>
              <a:t> </a:t>
            </a:r>
            <a:r>
              <a:rPr lang="en-GB" sz="2400" dirty="0" err="1" smtClean="0"/>
              <a:t>sách</a:t>
            </a:r>
            <a:r>
              <a:rPr lang="en-GB" sz="2400" dirty="0" smtClean="0"/>
              <a:t> </a:t>
            </a:r>
            <a:r>
              <a:rPr lang="en-GB" sz="2400" dirty="0" err="1" smtClean="0"/>
              <a:t>và</a:t>
            </a:r>
            <a:r>
              <a:rPr lang="en-GB" sz="2400" dirty="0" smtClean="0"/>
              <a:t> </a:t>
            </a:r>
            <a:r>
              <a:rPr lang="en-GB" sz="2400" dirty="0" err="1" smtClean="0"/>
              <a:t>yêu</a:t>
            </a:r>
            <a:r>
              <a:rPr lang="en-GB" sz="2400" dirty="0" smtClean="0"/>
              <a:t> </a:t>
            </a:r>
            <a:r>
              <a:rPr lang="en-GB" sz="2400" dirty="0" err="1" smtClean="0"/>
              <a:t>cầu</a:t>
            </a:r>
            <a:r>
              <a:rPr lang="en-GB" sz="2400" dirty="0" smtClean="0"/>
              <a:t> </a:t>
            </a:r>
            <a:r>
              <a:rPr lang="en-GB" sz="2400" dirty="0" err="1" smtClean="0"/>
              <a:t>pháp</a:t>
            </a:r>
            <a:r>
              <a:rPr lang="en-GB" sz="2400" dirty="0" smtClean="0"/>
              <a:t> </a:t>
            </a:r>
            <a:r>
              <a:rPr lang="en-GB" sz="2400" dirty="0" err="1" smtClean="0"/>
              <a:t>luật</a:t>
            </a:r>
            <a:r>
              <a:rPr lang="en-GB" sz="2400" dirty="0" smtClean="0"/>
              <a:t> (</a:t>
            </a:r>
            <a:r>
              <a:rPr lang="en-GB" sz="2400" dirty="0" err="1" smtClean="0"/>
              <a:t>ví</a:t>
            </a:r>
            <a:r>
              <a:rPr lang="en-GB" sz="2400" dirty="0" smtClean="0"/>
              <a:t> </a:t>
            </a:r>
            <a:r>
              <a:rPr lang="en-GB" sz="2400" dirty="0" err="1" smtClean="0"/>
              <a:t>dụ</a:t>
            </a:r>
            <a:r>
              <a:rPr lang="en-GB" sz="2400" dirty="0" smtClean="0"/>
              <a:t>: </a:t>
            </a:r>
            <a:r>
              <a:rPr lang="en-GB" sz="2400" dirty="0" err="1" smtClean="0"/>
              <a:t>chính</a:t>
            </a:r>
            <a:r>
              <a:rPr lang="en-GB" sz="2400" dirty="0" smtClean="0"/>
              <a:t> </a:t>
            </a:r>
            <a:r>
              <a:rPr lang="en-GB" sz="2400" dirty="0" err="1" smtClean="0"/>
              <a:t>sách</a:t>
            </a:r>
            <a:r>
              <a:rPr lang="en-GB" sz="2400" dirty="0" smtClean="0"/>
              <a:t> </a:t>
            </a:r>
            <a:r>
              <a:rPr lang="en-GB" sz="2400" dirty="0" err="1" smtClean="0"/>
              <a:t>mua</a:t>
            </a:r>
            <a:r>
              <a:rPr lang="en-GB" sz="2400" dirty="0" smtClean="0"/>
              <a:t> </a:t>
            </a:r>
            <a:r>
              <a:rPr lang="en-GB" sz="2400" dirty="0" err="1" smtClean="0"/>
              <a:t>sắm</a:t>
            </a:r>
            <a:r>
              <a:rPr lang="en-GB" sz="2400" dirty="0" smtClean="0"/>
              <a:t> </a:t>
            </a:r>
            <a:r>
              <a:rPr lang="en-GB" sz="2400" dirty="0" err="1" smtClean="0"/>
              <a:t>công</a:t>
            </a:r>
            <a:r>
              <a:rPr lang="en-GB" sz="2400" dirty="0" smtClean="0"/>
              <a:t>, </a:t>
            </a:r>
            <a:r>
              <a:rPr lang="en-GB" sz="2400" dirty="0" err="1" smtClean="0"/>
              <a:t>xu</a:t>
            </a:r>
            <a:r>
              <a:rPr lang="en-GB" sz="2400" dirty="0" smtClean="0"/>
              <a:t> </a:t>
            </a:r>
            <a:r>
              <a:rPr lang="en-GB" sz="2400" dirty="0" err="1" smtClean="0"/>
              <a:t>hướng</a:t>
            </a:r>
            <a:r>
              <a:rPr lang="en-GB" sz="2400" dirty="0" smtClean="0"/>
              <a:t> </a:t>
            </a:r>
            <a:r>
              <a:rPr lang="en-GB" sz="2400" dirty="0" err="1" smtClean="0"/>
              <a:t>mua</a:t>
            </a:r>
            <a:r>
              <a:rPr lang="en-GB" sz="2400" dirty="0" smtClean="0"/>
              <a:t> </a:t>
            </a:r>
            <a:r>
              <a:rPr lang="en-GB" sz="2400" dirty="0" err="1" smtClean="0"/>
              <a:t>sắm</a:t>
            </a:r>
            <a:r>
              <a:rPr lang="en-GB" sz="2400" dirty="0" smtClean="0"/>
              <a:t> </a:t>
            </a:r>
            <a:r>
              <a:rPr lang="en-GB" sz="2400" dirty="0" err="1" smtClean="0"/>
              <a:t>tiêu</a:t>
            </a:r>
            <a:r>
              <a:rPr lang="en-GB" sz="2400" dirty="0" smtClean="0"/>
              <a:t> </a:t>
            </a:r>
            <a:r>
              <a:rPr lang="en-GB" sz="2400" dirty="0" err="1" smtClean="0"/>
              <a:t>dùng</a:t>
            </a:r>
            <a:r>
              <a:rPr lang="en-GB" sz="2400" dirty="0" smtClean="0"/>
              <a:t> , vv.) </a:t>
            </a:r>
            <a:endParaRPr lang="en-GB" sz="2400" dirty="0"/>
          </a:p>
          <a:p>
            <a:pPr lvl="2">
              <a:lnSpc>
                <a:spcPct val="110000"/>
              </a:lnSpc>
            </a:pPr>
            <a:r>
              <a:rPr lang="en-GB" sz="2400" dirty="0" err="1" smtClean="0"/>
              <a:t>Các</a:t>
            </a:r>
            <a:r>
              <a:rPr lang="en-GB" sz="2400" dirty="0" smtClean="0"/>
              <a:t> </a:t>
            </a:r>
            <a:r>
              <a:rPr lang="en-GB" sz="2400" dirty="0" err="1" smtClean="0"/>
              <a:t>công</a:t>
            </a:r>
            <a:r>
              <a:rPr lang="en-GB" sz="2400" dirty="0" smtClean="0"/>
              <a:t> </a:t>
            </a:r>
            <a:r>
              <a:rPr lang="en-GB" sz="2400" dirty="0" err="1" smtClean="0"/>
              <a:t>cụ</a:t>
            </a:r>
            <a:r>
              <a:rPr lang="en-GB" sz="2400" dirty="0" smtClean="0"/>
              <a:t> </a:t>
            </a:r>
            <a:r>
              <a:rPr lang="en-GB" sz="2400" dirty="0" err="1" smtClean="0"/>
              <a:t>và</a:t>
            </a:r>
            <a:r>
              <a:rPr lang="en-GB" sz="2400" dirty="0" smtClean="0"/>
              <a:t> </a:t>
            </a:r>
            <a:r>
              <a:rPr lang="en-GB" sz="2400" dirty="0" err="1" smtClean="0"/>
              <a:t>phương</a:t>
            </a:r>
            <a:r>
              <a:rPr lang="en-GB" sz="2400" dirty="0" smtClean="0"/>
              <a:t> </a:t>
            </a:r>
            <a:r>
              <a:rPr lang="en-GB" sz="2400" dirty="0" err="1" smtClean="0"/>
              <a:t>pháp</a:t>
            </a:r>
            <a:r>
              <a:rPr lang="en-GB" sz="2400" dirty="0" smtClean="0"/>
              <a:t> </a:t>
            </a:r>
            <a:r>
              <a:rPr lang="en-GB" sz="2400" dirty="0" err="1" smtClean="0"/>
              <a:t>đã</a:t>
            </a:r>
            <a:r>
              <a:rPr lang="en-GB" sz="2400" dirty="0" smtClean="0"/>
              <a:t> </a:t>
            </a:r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nhằm</a:t>
            </a:r>
            <a:r>
              <a:rPr lang="en-GB" sz="2400" dirty="0" smtClean="0"/>
              <a:t> </a:t>
            </a:r>
            <a:r>
              <a:rPr lang="en-GB" sz="2400" dirty="0" err="1" smtClean="0"/>
              <a:t>loại</a:t>
            </a:r>
            <a:r>
              <a:rPr lang="en-GB" sz="2400" dirty="0" smtClean="0"/>
              <a:t> </a:t>
            </a:r>
            <a:r>
              <a:rPr lang="en-GB" sz="2400" dirty="0" err="1" smtClean="0"/>
              <a:t>trừ</a:t>
            </a:r>
            <a:r>
              <a:rPr lang="en-GB" sz="2400" dirty="0" smtClean="0"/>
              <a:t> </a:t>
            </a:r>
            <a:r>
              <a:rPr lang="en-GB" sz="2400" dirty="0" err="1" smtClean="0"/>
              <a:t>gỗ</a:t>
            </a:r>
            <a:r>
              <a:rPr lang="en-GB" sz="2400" dirty="0" smtClean="0"/>
              <a:t> </a:t>
            </a:r>
            <a:r>
              <a:rPr lang="en-GB" sz="2400" dirty="0" err="1" smtClean="0"/>
              <a:t>bất</a:t>
            </a:r>
            <a:r>
              <a:rPr lang="en-GB" sz="2400" dirty="0" smtClean="0"/>
              <a:t> </a:t>
            </a:r>
            <a:r>
              <a:rPr lang="en-GB" sz="2400" dirty="0" err="1" smtClean="0"/>
              <a:t>hợp</a:t>
            </a:r>
            <a:r>
              <a:rPr lang="en-GB" sz="2400" dirty="0" smtClean="0"/>
              <a:t> </a:t>
            </a:r>
            <a:r>
              <a:rPr lang="en-GB" sz="2400" dirty="0" err="1" smtClean="0"/>
              <a:t>pháp</a:t>
            </a:r>
            <a:r>
              <a:rPr lang="en-GB" sz="2400" dirty="0" smtClean="0"/>
              <a:t> </a:t>
            </a:r>
            <a:r>
              <a:rPr lang="en-GB" sz="2400" dirty="0" err="1" smtClean="0"/>
              <a:t>ra</a:t>
            </a:r>
            <a:r>
              <a:rPr lang="en-GB" sz="2400" dirty="0" smtClean="0"/>
              <a:t> </a:t>
            </a:r>
            <a:r>
              <a:rPr lang="en-GB" sz="2400" dirty="0" err="1" smtClean="0"/>
              <a:t>khỏi</a:t>
            </a:r>
            <a:r>
              <a:rPr lang="en-GB" sz="2400" dirty="0" smtClean="0"/>
              <a:t> </a:t>
            </a:r>
            <a:r>
              <a:rPr lang="en-GB" sz="2400" dirty="0" err="1" smtClean="0"/>
              <a:t>chuỗi</a:t>
            </a:r>
            <a:r>
              <a:rPr lang="en-GB" sz="2400" dirty="0" smtClean="0"/>
              <a:t> </a:t>
            </a:r>
            <a:r>
              <a:rPr lang="en-GB" sz="2400" dirty="0" err="1" smtClean="0"/>
              <a:t>cung</a:t>
            </a:r>
            <a:r>
              <a:rPr lang="en-GB" sz="2400" dirty="0" smtClean="0"/>
              <a:t> </a:t>
            </a:r>
            <a:r>
              <a:rPr lang="en-GB" sz="2400" dirty="0" err="1" smtClean="0"/>
              <a:t>ứng</a:t>
            </a:r>
            <a:r>
              <a:rPr lang="en-GB" sz="2400" dirty="0" smtClean="0"/>
              <a:t>. </a:t>
            </a:r>
          </a:p>
          <a:p>
            <a:pPr lvl="2">
              <a:lnSpc>
                <a:spcPct val="110000"/>
              </a:lnSpc>
            </a:pPr>
            <a:r>
              <a:rPr lang="en-GB" sz="2400" dirty="0" err="1" smtClean="0"/>
              <a:t>Xem</a:t>
            </a:r>
            <a:r>
              <a:rPr lang="en-GB" sz="2400" dirty="0" smtClean="0"/>
              <a:t> </a:t>
            </a:r>
            <a:r>
              <a:rPr lang="en-GB" sz="2400" dirty="0" err="1" smtClean="0"/>
              <a:t>xét</a:t>
            </a:r>
            <a:r>
              <a:rPr lang="en-GB" sz="2400" dirty="0" smtClean="0"/>
              <a:t> </a:t>
            </a:r>
            <a:r>
              <a:rPr lang="en-GB" sz="2400" dirty="0" err="1" smtClean="0"/>
              <a:t>yêu</a:t>
            </a:r>
            <a:r>
              <a:rPr lang="en-GB" sz="2400" dirty="0" smtClean="0"/>
              <a:t> </a:t>
            </a:r>
            <a:r>
              <a:rPr lang="en-GB" sz="2400" dirty="0" err="1" smtClean="0"/>
              <a:t>cầu</a:t>
            </a:r>
            <a:r>
              <a:rPr lang="en-GB" sz="2400" dirty="0" smtClean="0"/>
              <a:t>, </a:t>
            </a:r>
            <a:r>
              <a:rPr lang="en-GB" sz="2400" dirty="0" err="1" smtClean="0"/>
              <a:t>tính</a:t>
            </a:r>
            <a:r>
              <a:rPr lang="en-GB" sz="2400" dirty="0" smtClean="0"/>
              <a:t> </a:t>
            </a:r>
            <a:r>
              <a:rPr lang="en-GB" sz="2400" dirty="0" err="1" smtClean="0"/>
              <a:t>hiệu</a:t>
            </a:r>
            <a:r>
              <a:rPr lang="en-GB" sz="2400" dirty="0" smtClean="0"/>
              <a:t> </a:t>
            </a:r>
            <a:r>
              <a:rPr lang="en-GB" sz="2400" dirty="0" err="1" smtClean="0"/>
              <a:t>quả</a:t>
            </a:r>
            <a:r>
              <a:rPr lang="en-GB" sz="2400" dirty="0" smtClean="0"/>
              <a:t> </a:t>
            </a:r>
            <a:r>
              <a:rPr lang="en-GB" sz="2400" dirty="0" err="1" smtClean="0"/>
              <a:t>và</a:t>
            </a:r>
            <a:r>
              <a:rPr lang="en-GB" sz="2400" dirty="0" smtClean="0"/>
              <a:t> </a:t>
            </a:r>
            <a:r>
              <a:rPr lang="en-GB" sz="2400" dirty="0" err="1" smtClean="0"/>
              <a:t>mức</a:t>
            </a:r>
            <a:r>
              <a:rPr lang="en-GB" sz="2400" dirty="0" smtClean="0"/>
              <a:t> </a:t>
            </a:r>
            <a:r>
              <a:rPr lang="en-GB" sz="2400" dirty="0" err="1" smtClean="0"/>
              <a:t>độ</a:t>
            </a:r>
            <a:r>
              <a:rPr lang="en-GB" sz="2400" dirty="0" smtClean="0"/>
              <a:t> </a:t>
            </a:r>
            <a:r>
              <a:rPr lang="en-GB" sz="2400" dirty="0" err="1" smtClean="0"/>
              <a:t>liên</a:t>
            </a:r>
            <a:r>
              <a:rPr lang="en-GB" sz="2400" dirty="0" smtClean="0"/>
              <a:t> </a:t>
            </a:r>
            <a:r>
              <a:rPr lang="en-GB" sz="2400" dirty="0" err="1" smtClean="0"/>
              <a:t>quan</a:t>
            </a:r>
            <a:r>
              <a:rPr lang="en-GB" sz="2400" dirty="0" smtClean="0"/>
              <a:t> </a:t>
            </a:r>
            <a:r>
              <a:rPr lang="en-GB" sz="2400" dirty="0" err="1" smtClean="0"/>
              <a:t>cũng</a:t>
            </a:r>
            <a:r>
              <a:rPr lang="en-GB" sz="2400" dirty="0" smtClean="0"/>
              <a:t> </a:t>
            </a:r>
            <a:r>
              <a:rPr lang="en-GB" sz="2400" dirty="0" err="1" smtClean="0"/>
              <a:t>như</a:t>
            </a:r>
            <a:r>
              <a:rPr lang="en-GB" sz="2400" dirty="0" smtClean="0"/>
              <a:t> </a:t>
            </a:r>
            <a:r>
              <a:rPr lang="en-GB" sz="2400" dirty="0" err="1" smtClean="0"/>
              <a:t>việc</a:t>
            </a:r>
            <a:r>
              <a:rPr lang="en-GB" sz="2400" dirty="0" smtClean="0"/>
              <a:t> </a:t>
            </a:r>
            <a:r>
              <a:rPr lang="en-GB" sz="2400" dirty="0" err="1" smtClean="0"/>
              <a:t>sử</a:t>
            </a:r>
            <a:r>
              <a:rPr lang="en-GB" sz="2400" dirty="0" smtClean="0"/>
              <a:t> </a:t>
            </a:r>
            <a:r>
              <a:rPr lang="en-GB" sz="2400" dirty="0" err="1" smtClean="0"/>
              <a:t>dụng</a:t>
            </a:r>
            <a:r>
              <a:rPr lang="en-GB" sz="2400" dirty="0" smtClean="0"/>
              <a:t> </a:t>
            </a:r>
            <a:r>
              <a:rPr lang="en-GB" sz="2400" dirty="0" err="1" smtClean="0"/>
              <a:t>những</a:t>
            </a:r>
            <a:r>
              <a:rPr lang="en-GB" sz="2400" dirty="0" smtClean="0"/>
              <a:t> </a:t>
            </a:r>
            <a:r>
              <a:rPr lang="en-GB" sz="2400" dirty="0" err="1" smtClean="0"/>
              <a:t>công</a:t>
            </a:r>
            <a:r>
              <a:rPr lang="en-GB" sz="2400" dirty="0" smtClean="0"/>
              <a:t> </a:t>
            </a:r>
            <a:r>
              <a:rPr lang="en-GB" sz="2400" dirty="0" err="1" smtClean="0"/>
              <a:t>cụ</a:t>
            </a:r>
            <a:r>
              <a:rPr lang="en-GB" sz="2400" dirty="0" smtClean="0"/>
              <a:t>, </a:t>
            </a:r>
            <a:r>
              <a:rPr lang="en-GB" sz="2400" dirty="0" err="1" smtClean="0"/>
              <a:t>phương</a:t>
            </a:r>
            <a:r>
              <a:rPr lang="en-GB" sz="2400" dirty="0" smtClean="0"/>
              <a:t> </a:t>
            </a:r>
            <a:r>
              <a:rPr lang="en-GB" sz="2400" dirty="0" err="1" smtClean="0"/>
              <a:t>pháp</a:t>
            </a:r>
            <a:r>
              <a:rPr lang="en-GB" sz="2400" dirty="0" smtClean="0"/>
              <a:t> </a:t>
            </a:r>
            <a:r>
              <a:rPr lang="en-GB" sz="2400" dirty="0" err="1" smtClean="0"/>
              <a:t>này</a:t>
            </a:r>
            <a:r>
              <a:rPr lang="en-GB" sz="2400" dirty="0" smtClean="0"/>
              <a:t> </a:t>
            </a:r>
            <a:r>
              <a:rPr lang="en-GB" sz="2400" dirty="0" err="1" smtClean="0"/>
              <a:t>tại</a:t>
            </a:r>
            <a:r>
              <a:rPr lang="en-GB" sz="2400" dirty="0" smtClean="0"/>
              <a:t> </a:t>
            </a:r>
            <a:r>
              <a:rPr lang="en-GB" sz="2400" dirty="0" err="1" smtClean="0"/>
              <a:t>quốc</a:t>
            </a:r>
            <a:r>
              <a:rPr lang="en-GB" sz="2400" dirty="0" smtClean="0"/>
              <a:t> </a:t>
            </a:r>
            <a:r>
              <a:rPr lang="en-GB" sz="2400" dirty="0" err="1" smtClean="0"/>
              <a:t>gia</a:t>
            </a:r>
            <a:r>
              <a:rPr lang="en-GB" sz="2400" dirty="0" smtClean="0"/>
              <a:t> </a:t>
            </a:r>
            <a:r>
              <a:rPr lang="en-GB" sz="2400" dirty="0" err="1" smtClean="0"/>
              <a:t>sản</a:t>
            </a:r>
            <a:r>
              <a:rPr lang="en-GB" sz="2400" dirty="0" smtClean="0"/>
              <a:t> </a:t>
            </a:r>
            <a:r>
              <a:rPr lang="en-GB" sz="2400" dirty="0" err="1" smtClean="0"/>
              <a:t>xuất</a:t>
            </a:r>
            <a:r>
              <a:rPr lang="en-GB" sz="2400" dirty="0" smtClean="0"/>
              <a:t> </a:t>
            </a:r>
            <a:r>
              <a:rPr lang="en-GB" sz="2400" dirty="0" err="1" smtClean="0"/>
              <a:t>và</a:t>
            </a:r>
            <a:r>
              <a:rPr lang="en-GB" sz="2400" dirty="0" smtClean="0"/>
              <a:t> </a:t>
            </a:r>
            <a:r>
              <a:rPr lang="en-GB" sz="2400" dirty="0" err="1" smtClean="0"/>
              <a:t>quốc</a:t>
            </a:r>
            <a:r>
              <a:rPr lang="en-GB" sz="2400" dirty="0" smtClean="0"/>
              <a:t> </a:t>
            </a:r>
            <a:r>
              <a:rPr lang="en-GB" sz="2400" dirty="0" err="1" smtClean="0"/>
              <a:t>gia</a:t>
            </a:r>
            <a:r>
              <a:rPr lang="en-GB" sz="2400" dirty="0" smtClean="0"/>
              <a:t> </a:t>
            </a:r>
            <a:r>
              <a:rPr lang="en-GB" sz="2400" dirty="0" err="1" smtClean="0"/>
              <a:t>tiêu</a:t>
            </a:r>
            <a:r>
              <a:rPr lang="en-GB" sz="2400" dirty="0" smtClean="0"/>
              <a:t> </a:t>
            </a:r>
            <a:r>
              <a:rPr lang="en-GB" sz="2400" dirty="0" err="1" smtClean="0"/>
              <a:t>thụ</a:t>
            </a:r>
            <a:r>
              <a:rPr lang="en-GB" sz="2400" dirty="0" smtClean="0"/>
              <a:t>. </a:t>
            </a:r>
            <a:endParaRPr lang="en-GB" sz="2400" dirty="0"/>
          </a:p>
          <a:p>
            <a:pPr>
              <a:lnSpc>
                <a:spcPct val="110000"/>
              </a:lnSpc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92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97971"/>
            <a:ext cx="9144000" cy="6955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7878" y="633846"/>
            <a:ext cx="7249912" cy="60910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2131" y="92120"/>
            <a:ext cx="722140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 smtClean="0"/>
              <a:t>Ví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dụ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về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khung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thời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gian</a:t>
            </a:r>
            <a:endParaRPr lang="en-GB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857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bố</a:t>
            </a:r>
            <a:r>
              <a:rPr lang="en-GB" dirty="0"/>
              <a:t> </a:t>
            </a:r>
            <a:r>
              <a:rPr lang="en-GB" dirty="0" err="1"/>
              <a:t>cục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dung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r>
              <a:rPr lang="en-GB" dirty="0"/>
              <a:t> </a:t>
            </a:r>
            <a:r>
              <a:rPr lang="en-GB" dirty="0" err="1"/>
              <a:t>dự</a:t>
            </a:r>
            <a:r>
              <a:rPr lang="en-GB" dirty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6600"/>
                </a:solidFill>
              </a:rPr>
              <a:t>(8/8)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006600"/>
                </a:solidFill>
              </a:rPr>
              <a:t>Nhân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sự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dự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án</a:t>
            </a:r>
            <a:r>
              <a:rPr lang="en-GB" b="1" dirty="0" smtClean="0">
                <a:solidFill>
                  <a:srgbClr val="006600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Giải</a:t>
            </a:r>
            <a:r>
              <a:rPr lang="en-GB" dirty="0" smtClean="0"/>
              <a:t> </a:t>
            </a:r>
            <a:r>
              <a:rPr lang="en-GB" dirty="0" err="1" smtClean="0"/>
              <a:t>thích</a:t>
            </a:r>
            <a:r>
              <a:rPr lang="en-GB" dirty="0" smtClean="0"/>
              <a:t> </a:t>
            </a:r>
            <a:r>
              <a:rPr lang="en-GB" dirty="0" err="1" smtClean="0"/>
              <a:t>yêu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r>
              <a:rPr lang="en-GB" dirty="0" smtClean="0"/>
              <a:t> </a:t>
            </a:r>
            <a:r>
              <a:rPr lang="en-GB" dirty="0" err="1" smtClean="0"/>
              <a:t>sự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đảm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rằng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nhân</a:t>
            </a:r>
            <a:r>
              <a:rPr lang="en-GB" dirty="0" smtClean="0"/>
              <a:t> </a:t>
            </a:r>
            <a:r>
              <a:rPr lang="en-GB" dirty="0" err="1" smtClean="0"/>
              <a:t>sự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xây</a:t>
            </a:r>
            <a:r>
              <a:rPr lang="en-GB" dirty="0" smtClean="0"/>
              <a:t> </a:t>
            </a:r>
            <a:r>
              <a:rPr lang="en-GB" dirty="0" err="1" smtClean="0"/>
              <a:t>dựng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lý</a:t>
            </a:r>
            <a:r>
              <a:rPr lang="en-GB" dirty="0" smtClean="0"/>
              <a:t> (</a:t>
            </a:r>
            <a:r>
              <a:rPr lang="en-GB" dirty="0" err="1" smtClean="0"/>
              <a:t>số</a:t>
            </a:r>
            <a:r>
              <a:rPr lang="en-GB" dirty="0" smtClean="0"/>
              <a:t> </a:t>
            </a:r>
            <a:r>
              <a:rPr lang="en-GB" dirty="0" err="1" smtClean="0"/>
              <a:t>lượng</a:t>
            </a:r>
            <a:r>
              <a:rPr lang="en-GB" dirty="0" smtClean="0"/>
              <a:t>,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độ</a:t>
            </a:r>
            <a:r>
              <a:rPr lang="en-GB" dirty="0" smtClean="0"/>
              <a:t>, </a:t>
            </a:r>
            <a:r>
              <a:rPr lang="en-GB" dirty="0" err="1" smtClean="0"/>
              <a:t>kỹ</a:t>
            </a:r>
            <a:r>
              <a:rPr lang="en-GB" dirty="0" smtClean="0"/>
              <a:t> </a:t>
            </a:r>
            <a:r>
              <a:rPr lang="en-GB" dirty="0" err="1" smtClean="0"/>
              <a:t>năng</a:t>
            </a:r>
            <a:r>
              <a:rPr lang="en-GB" dirty="0" smtClean="0"/>
              <a:t>)</a:t>
            </a:r>
          </a:p>
          <a:p>
            <a:r>
              <a:rPr lang="en-GB" b="1" dirty="0" err="1" smtClean="0">
                <a:solidFill>
                  <a:srgbClr val="006600"/>
                </a:solidFill>
              </a:rPr>
              <a:t>Ngân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sách</a:t>
            </a:r>
            <a:endParaRPr lang="en-GB" b="1" dirty="0" smtClean="0">
              <a:solidFill>
                <a:srgbClr val="0066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Chi </a:t>
            </a:r>
            <a:r>
              <a:rPr lang="en-GB" dirty="0" err="1" smtClean="0"/>
              <a:t>phí</a:t>
            </a:r>
            <a:r>
              <a:rPr lang="en-GB" dirty="0" smtClean="0"/>
              <a:t> </a:t>
            </a:r>
            <a:r>
              <a:rPr lang="en-GB" dirty="0" err="1" smtClean="0"/>
              <a:t>dự</a:t>
            </a:r>
            <a:r>
              <a:rPr lang="en-GB" dirty="0" smtClean="0"/>
              <a:t> </a:t>
            </a:r>
            <a:r>
              <a:rPr lang="en-GB" dirty="0" err="1" smtClean="0"/>
              <a:t>kiến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dự</a:t>
            </a:r>
            <a:r>
              <a:rPr lang="en-GB" dirty="0" smtClean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 </a:t>
            </a:r>
            <a:r>
              <a:rPr lang="en-GB" dirty="0" err="1" smtClean="0"/>
              <a:t>thường</a:t>
            </a:r>
            <a:r>
              <a:rPr lang="en-GB" dirty="0" smtClean="0"/>
              <a:t>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gồm</a:t>
            </a:r>
            <a:r>
              <a:rPr lang="en-GB" dirty="0" smtClean="0"/>
              <a:t> </a:t>
            </a:r>
            <a:r>
              <a:rPr lang="en-GB" dirty="0" err="1" smtClean="0"/>
              <a:t>bảng</a:t>
            </a:r>
            <a:r>
              <a:rPr lang="en-GB" dirty="0" smtClean="0"/>
              <a:t> </a:t>
            </a:r>
            <a:r>
              <a:rPr lang="en-GB" dirty="0" err="1" smtClean="0"/>
              <a:t>ngân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dirty="0" smtClean="0"/>
              <a:t> chi </a:t>
            </a:r>
            <a:r>
              <a:rPr lang="en-GB" dirty="0" err="1" smtClean="0"/>
              <a:t>tiết</a:t>
            </a:r>
            <a:r>
              <a:rPr lang="en-GB" dirty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sự</a:t>
            </a:r>
            <a:r>
              <a:rPr lang="en-GB" dirty="0" smtClean="0"/>
              <a:t> </a:t>
            </a:r>
            <a:r>
              <a:rPr lang="en-GB" dirty="0" err="1" smtClean="0"/>
              <a:t>giải</a:t>
            </a:r>
            <a:r>
              <a:rPr lang="en-GB" dirty="0" smtClean="0"/>
              <a:t> </a:t>
            </a:r>
            <a:r>
              <a:rPr lang="en-GB" dirty="0" err="1" smtClean="0"/>
              <a:t>thích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từng</a:t>
            </a:r>
            <a:r>
              <a:rPr lang="en-GB" dirty="0" smtClean="0"/>
              <a:t> </a:t>
            </a:r>
            <a:r>
              <a:rPr lang="en-GB" dirty="0" err="1" smtClean="0"/>
              <a:t>hạng</a:t>
            </a:r>
            <a:r>
              <a:rPr lang="en-GB" dirty="0" smtClean="0"/>
              <a:t> </a:t>
            </a:r>
            <a:r>
              <a:rPr lang="en-GB" dirty="0" err="1" smtClean="0"/>
              <a:t>mục</a:t>
            </a:r>
            <a:r>
              <a:rPr lang="en-GB" dirty="0" smtClean="0"/>
              <a:t> chi </a:t>
            </a:r>
            <a:r>
              <a:rPr lang="en-GB" dirty="0" err="1" smtClean="0"/>
              <a:t>phí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881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-97971"/>
            <a:ext cx="9144000" cy="6955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 cstate="email"/>
          <a:srcRect t="3544" b="3657"/>
          <a:stretch/>
        </p:blipFill>
        <p:spPr>
          <a:xfrm>
            <a:off x="1224646" y="500742"/>
            <a:ext cx="6856429" cy="63627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0311" y="82753"/>
            <a:ext cx="642668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 smtClean="0"/>
              <a:t>Ví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dụ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về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ngân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sách</a:t>
            </a:r>
            <a:endParaRPr lang="en-GB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123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>
                <a:solidFill>
                  <a:srgbClr val="006600"/>
                </a:solidFill>
              </a:rPr>
              <a:t>Các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nguồn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tài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trợ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tiềm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năng</a:t>
            </a:r>
            <a:r>
              <a:rPr lang="en-GB" dirty="0" smtClean="0">
                <a:solidFill>
                  <a:srgbClr val="006600"/>
                </a:solidFill>
              </a:rPr>
              <a:t>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11" y="2044706"/>
            <a:ext cx="8628978" cy="3867261"/>
          </a:xfrm>
        </p:spPr>
        <p:txBody>
          <a:bodyPr>
            <a:noAutofit/>
          </a:bodyPr>
          <a:lstStyle/>
          <a:p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Các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nước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thành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viên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EU</a:t>
            </a:r>
          </a:p>
          <a:p>
            <a:pPr lvl="1"/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kỹ</a:t>
            </a:r>
            <a:r>
              <a:rPr lang="en-GB" dirty="0" smtClean="0"/>
              <a:t> </a:t>
            </a:r>
            <a:r>
              <a:rPr lang="en-GB" dirty="0" err="1" smtClean="0"/>
              <a:t>thuật</a:t>
            </a:r>
            <a:r>
              <a:rPr lang="en-GB" dirty="0" smtClean="0"/>
              <a:t>, </a:t>
            </a:r>
            <a:r>
              <a:rPr lang="en-GB" dirty="0" err="1" smtClean="0"/>
              <a:t>nâng</a:t>
            </a:r>
            <a:r>
              <a:rPr lang="en-GB" dirty="0" smtClean="0"/>
              <a:t> </a:t>
            </a:r>
            <a:r>
              <a:rPr lang="en-GB" dirty="0" err="1" smtClean="0"/>
              <a:t>cao</a:t>
            </a:r>
            <a:r>
              <a:rPr lang="en-GB" dirty="0" smtClean="0"/>
              <a:t> </a:t>
            </a:r>
            <a:r>
              <a:rPr lang="en-GB" dirty="0" err="1" smtClean="0"/>
              <a:t>năng</a:t>
            </a:r>
            <a:r>
              <a:rPr lang="en-GB" dirty="0" smtClean="0"/>
              <a:t> </a:t>
            </a:r>
            <a:r>
              <a:rPr lang="en-GB" dirty="0" err="1" smtClean="0"/>
              <a:t>lực</a:t>
            </a:r>
            <a:r>
              <a:rPr lang="en-GB" dirty="0" smtClean="0"/>
              <a:t>, </a:t>
            </a:r>
            <a:r>
              <a:rPr lang="en-GB" dirty="0" err="1" smtClean="0"/>
              <a:t>thúc</a:t>
            </a:r>
            <a:r>
              <a:rPr lang="en-GB" dirty="0" smtClean="0"/>
              <a:t> </a:t>
            </a:r>
            <a:r>
              <a:rPr lang="en-GB" dirty="0" err="1" smtClean="0"/>
              <a:t>đẩy</a:t>
            </a:r>
            <a:r>
              <a:rPr lang="en-GB" dirty="0" smtClean="0"/>
              <a:t> </a:t>
            </a:r>
            <a:r>
              <a:rPr lang="en-GB" dirty="0" err="1" smtClean="0"/>
              <a:t>tiến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endParaRPr lang="en-GB" dirty="0"/>
          </a:p>
          <a:p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Phái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đoàn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EU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tại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quốc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gia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của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bạn</a:t>
            </a:r>
            <a:endParaRPr lang="en-GB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 err="1" smtClean="0"/>
              <a:t>Họ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(</a:t>
            </a:r>
            <a:r>
              <a:rPr lang="en-GB" dirty="0" err="1" smtClean="0"/>
              <a:t>họ</a:t>
            </a:r>
            <a:r>
              <a:rPr lang="en-GB" dirty="0" smtClean="0"/>
              <a:t> </a:t>
            </a:r>
            <a:r>
              <a:rPr lang="en-GB" dirty="0" err="1" smtClean="0"/>
              <a:t>quản</a:t>
            </a:r>
            <a:r>
              <a:rPr lang="en-GB" dirty="0" smtClean="0"/>
              <a:t> </a:t>
            </a:r>
            <a:r>
              <a:rPr lang="en-GB" dirty="0" err="1" smtClean="0"/>
              <a:t>lý</a:t>
            </a:r>
            <a:r>
              <a:rPr lang="en-GB" dirty="0" smtClean="0"/>
              <a:t> </a:t>
            </a:r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 smtClean="0"/>
              <a:t>số</a:t>
            </a:r>
            <a:r>
              <a:rPr lang="en-GB" dirty="0" smtClean="0"/>
              <a:t> </a:t>
            </a:r>
            <a:r>
              <a:rPr lang="en-GB" dirty="0" err="1" smtClean="0"/>
              <a:t>dòng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cũng</a:t>
            </a:r>
            <a:r>
              <a:rPr lang="en-GB" dirty="0" smtClean="0"/>
              <a:t> </a:t>
            </a:r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kêu</a:t>
            </a:r>
            <a:r>
              <a:rPr lang="en-GB" dirty="0" smtClean="0"/>
              <a:t> </a:t>
            </a:r>
            <a:r>
              <a:rPr lang="en-GB" dirty="0" err="1" smtClean="0"/>
              <a:t>gọi</a:t>
            </a:r>
            <a:r>
              <a:rPr lang="en-GB" dirty="0" smtClean="0"/>
              <a:t> </a:t>
            </a:r>
            <a:r>
              <a:rPr lang="en-GB" dirty="0" err="1" smtClean="0"/>
              <a:t>viết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)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họ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biết</a:t>
            </a:r>
            <a:r>
              <a:rPr lang="en-GB" dirty="0" smtClean="0"/>
              <a:t> </a:t>
            </a:r>
            <a:r>
              <a:rPr lang="en-GB" dirty="0" err="1" smtClean="0"/>
              <a:t>nguồn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tiềm</a:t>
            </a:r>
            <a:r>
              <a:rPr lang="en-GB" dirty="0" smtClean="0"/>
              <a:t> </a:t>
            </a:r>
            <a:r>
              <a:rPr lang="en-GB" dirty="0" err="1" smtClean="0"/>
              <a:t>năng</a:t>
            </a:r>
            <a:endParaRPr lang="en-GB" dirty="0"/>
          </a:p>
          <a:p>
            <a:r>
              <a:rPr lang="en-GB" sz="2400" dirty="0" smtClean="0"/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Chương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trình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hỗ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trợ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FLEGT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của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Viên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lâm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nghiệp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châu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Âu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EFI</a:t>
            </a:r>
          </a:p>
          <a:p>
            <a:pPr lvl="1"/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kỹ</a:t>
            </a:r>
            <a:r>
              <a:rPr lang="en-GB" dirty="0" smtClean="0"/>
              <a:t> </a:t>
            </a:r>
            <a:r>
              <a:rPr lang="en-GB" dirty="0" err="1" smtClean="0"/>
              <a:t>thuật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quốc</a:t>
            </a:r>
            <a:r>
              <a:rPr lang="en-GB" dirty="0" smtClean="0"/>
              <a:t> </a:t>
            </a:r>
            <a:r>
              <a:rPr lang="en-GB" dirty="0" err="1" smtClean="0"/>
              <a:t>gia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tác</a:t>
            </a:r>
            <a:r>
              <a:rPr lang="en-GB" dirty="0" smtClean="0"/>
              <a:t>, EU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nước</a:t>
            </a:r>
            <a:r>
              <a:rPr lang="en-GB" dirty="0" smtClean="0"/>
              <a:t> </a:t>
            </a:r>
            <a:r>
              <a:rPr lang="en-GB" dirty="0" err="1" smtClean="0"/>
              <a:t>thành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 EU</a:t>
            </a:r>
            <a:endParaRPr lang="en-GB" dirty="0"/>
          </a:p>
          <a:p>
            <a:pPr lvl="1"/>
            <a:r>
              <a:rPr lang="en-GB" dirty="0" smtClean="0"/>
              <a:t>EFI </a:t>
            </a:r>
            <a:r>
              <a:rPr lang="en-GB" dirty="0" err="1" smtClean="0"/>
              <a:t>châu</a:t>
            </a:r>
            <a:r>
              <a:rPr lang="en-GB" dirty="0" smtClean="0"/>
              <a:t> Á: </a:t>
            </a:r>
            <a:r>
              <a:rPr lang="en-GB" dirty="0" err="1" smtClean="0"/>
              <a:t>chương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EU FLEGT </a:t>
            </a:r>
            <a:r>
              <a:rPr lang="en-GB" dirty="0" err="1" smtClean="0"/>
              <a:t>tại</a:t>
            </a:r>
            <a:r>
              <a:rPr lang="en-GB" dirty="0" smtClean="0"/>
              <a:t> </a:t>
            </a:r>
            <a:r>
              <a:rPr lang="en-GB" dirty="0" err="1" smtClean="0"/>
              <a:t>châu</a:t>
            </a:r>
            <a:r>
              <a:rPr lang="en-GB" dirty="0" smtClean="0"/>
              <a:t> Á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86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6600" y="1730555"/>
            <a:ext cx="7772400" cy="881435"/>
          </a:xfrm>
        </p:spPr>
        <p:txBody>
          <a:bodyPr>
            <a:noAutofit/>
          </a:bodyPr>
          <a:lstStyle/>
          <a:p>
            <a:pPr algn="l"/>
            <a:r>
              <a:rPr lang="en-US" sz="2800" i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Xây</a:t>
            </a:r>
            <a:r>
              <a:rPr lang="en-US" sz="2800" i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dựng</a:t>
            </a:r>
            <a:r>
              <a:rPr lang="en-US" sz="2800" i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đề</a:t>
            </a:r>
            <a:r>
              <a:rPr lang="en-US" sz="2800" i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xuất</a:t>
            </a:r>
            <a:r>
              <a:rPr lang="en-US" sz="2800" i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đào</a:t>
            </a:r>
            <a:r>
              <a:rPr lang="en-US" sz="2800" i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tạo</a:t>
            </a:r>
            <a:endParaRPr lang="en-US" sz="2800" i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5528" y="1635943"/>
            <a:ext cx="740048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TW" sz="2500" b="1" dirty="0" err="1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500" b="1" dirty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500" b="1" dirty="0" err="1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500" b="1" dirty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500" b="1" dirty="0" err="1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500" b="1" dirty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500" b="1" dirty="0" err="1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500" b="1" dirty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500" b="1" dirty="0" err="1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500" b="1" dirty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500" b="1" dirty="0" err="1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500" b="1" dirty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500" b="1" dirty="0" err="1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500" b="1" dirty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500" b="1" dirty="0" err="1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500" b="1" dirty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500" b="1" dirty="0" err="1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500" b="1" dirty="0">
                <a:solidFill>
                  <a:srgbClr val="006600"/>
                </a:solidFill>
                <a:cs typeface="Arial" panose="020B0604020202020204" pitchFamily="34" charset="0"/>
              </a:rPr>
              <a:t> (</a:t>
            </a:r>
            <a:r>
              <a:rPr lang="en-GB" altLang="zh-TW" sz="25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EUTR)</a:t>
            </a:r>
            <a:endParaRPr lang="en-US" sz="2500" dirty="0"/>
          </a:p>
        </p:txBody>
      </p:sp>
      <p:cxnSp>
        <p:nvCxnSpPr>
          <p:cNvPr id="8" name="Straight Connector 6"/>
          <p:cNvCxnSpPr/>
          <p:nvPr/>
        </p:nvCxnSpPr>
        <p:spPr>
          <a:xfrm>
            <a:off x="800100" y="213360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04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nguồn</a:t>
            </a:r>
            <a:r>
              <a:rPr lang="en-GB" dirty="0"/>
              <a:t> </a:t>
            </a:r>
            <a:r>
              <a:rPr lang="en-GB" dirty="0" err="1"/>
              <a:t>tài</a:t>
            </a:r>
            <a:r>
              <a:rPr lang="en-GB" dirty="0"/>
              <a:t> </a:t>
            </a:r>
            <a:r>
              <a:rPr lang="en-GB" dirty="0" err="1"/>
              <a:t>trợ</a:t>
            </a:r>
            <a:r>
              <a:rPr lang="en-GB" dirty="0"/>
              <a:t> </a:t>
            </a:r>
            <a:r>
              <a:rPr lang="en-GB" dirty="0" err="1"/>
              <a:t>tiềm</a:t>
            </a:r>
            <a:r>
              <a:rPr lang="en-GB" dirty="0"/>
              <a:t> </a:t>
            </a:r>
            <a:r>
              <a:rPr lang="en-GB" dirty="0" err="1" smtClean="0"/>
              <a:t>năng</a:t>
            </a:r>
            <a:r>
              <a:rPr lang="en-GB" dirty="0" smtClean="0"/>
              <a:t> (</a:t>
            </a:r>
            <a:r>
              <a:rPr lang="en-GB" dirty="0"/>
              <a:t>2/2</a:t>
            </a:r>
            <a:r>
              <a:rPr lang="en-GB" dirty="0">
                <a:solidFill>
                  <a:srgbClr val="006600"/>
                </a:solidFill>
              </a:rPr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Chương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75000"/>
                  </a:schemeClr>
                </a:solidFill>
              </a:rPr>
              <a:t>trình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 EU FAO FLEGT</a:t>
            </a:r>
          </a:p>
          <a:p>
            <a:pPr lvl="1">
              <a:lnSpc>
                <a:spcPct val="110000"/>
              </a:lnSpc>
            </a:pPr>
            <a:r>
              <a:rPr lang="en-US" altLang="fr-FR" sz="2000" dirty="0" err="1" smtClean="0"/>
              <a:t>Hỗ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trợ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dự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án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cho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các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quốc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gia</a:t>
            </a:r>
            <a:r>
              <a:rPr lang="en-US" altLang="fr-FR" sz="2000" dirty="0" smtClean="0"/>
              <a:t> VPA </a:t>
            </a:r>
            <a:r>
              <a:rPr lang="en-US" altLang="fr-FR" sz="2000" dirty="0" err="1" smtClean="0"/>
              <a:t>và</a:t>
            </a:r>
            <a:r>
              <a:rPr lang="en-US" altLang="fr-FR" sz="2000" dirty="0" smtClean="0"/>
              <a:t> non-VPA: </a:t>
            </a:r>
            <a:r>
              <a:rPr lang="en-US" altLang="fr-FR" sz="2000" dirty="0" err="1" smtClean="0"/>
              <a:t>hỗ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trợ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các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bên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liên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quan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tại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các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quốc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gia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phát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triển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thực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hiện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chương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trình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hành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động</a:t>
            </a:r>
            <a:r>
              <a:rPr lang="en-US" altLang="fr-FR" sz="2000" dirty="0" smtClean="0"/>
              <a:t> EU FLEGT</a:t>
            </a:r>
          </a:p>
          <a:p>
            <a:pPr lvl="1">
              <a:lnSpc>
                <a:spcPct val="110000"/>
              </a:lnSpc>
            </a:pPr>
            <a:r>
              <a:rPr lang="en-US" altLang="fr-FR" sz="2000" dirty="0" err="1" smtClean="0"/>
              <a:t>Dịch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vụ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thông</a:t>
            </a:r>
            <a:r>
              <a:rPr lang="en-US" altLang="fr-FR" sz="2000" dirty="0" smtClean="0"/>
              <a:t> tin: </a:t>
            </a:r>
            <a:r>
              <a:rPr lang="en-US" altLang="fr-FR" sz="2000" dirty="0" err="1" smtClean="0"/>
              <a:t>tăng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cường</a:t>
            </a:r>
            <a:r>
              <a:rPr lang="en-US" altLang="fr-FR" sz="2000" dirty="0"/>
              <a:t> </a:t>
            </a:r>
            <a:r>
              <a:rPr lang="en-US" altLang="fr-FR" sz="2000" dirty="0" err="1" smtClean="0"/>
              <a:t>trao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đổi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cung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cấp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thông</a:t>
            </a:r>
            <a:r>
              <a:rPr lang="en-US" altLang="fr-FR" sz="2000" dirty="0" smtClean="0"/>
              <a:t> tin, </a:t>
            </a:r>
            <a:r>
              <a:rPr lang="en-US" altLang="fr-FR" sz="2000" dirty="0" err="1" smtClean="0"/>
              <a:t>kiến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thức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và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kinh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nghiệm</a:t>
            </a:r>
            <a:r>
              <a:rPr lang="en-US" altLang="fr-FR" sz="2000" dirty="0" smtClean="0"/>
              <a:t> FLEGT </a:t>
            </a:r>
            <a:r>
              <a:rPr lang="en-US" altLang="fr-FR" sz="2000" dirty="0" err="1" smtClean="0"/>
              <a:t>giữa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các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bên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liên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quan</a:t>
            </a:r>
            <a:endParaRPr lang="en-US" altLang="fr-FR" sz="2000" dirty="0" smtClean="0"/>
          </a:p>
          <a:p>
            <a:pPr lvl="1">
              <a:lnSpc>
                <a:spcPct val="110000"/>
              </a:lnSpc>
            </a:pPr>
            <a:r>
              <a:rPr lang="en-US" altLang="fr-FR" sz="2000" dirty="0" err="1" smtClean="0"/>
              <a:t>Hỗ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trợ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trực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tiếp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và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kêu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gọi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viết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đề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xuất</a:t>
            </a:r>
            <a:r>
              <a:rPr lang="en-US" altLang="fr-FR" sz="2000" dirty="0" smtClean="0"/>
              <a:t> (</a:t>
            </a:r>
            <a:r>
              <a:rPr lang="en-US" altLang="fr-FR" sz="2000" dirty="0" err="1" smtClean="0"/>
              <a:t>Nhà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nước</a:t>
            </a:r>
            <a:r>
              <a:rPr lang="en-US" altLang="fr-FR" sz="2000" dirty="0" smtClean="0"/>
              <a:t>, </a:t>
            </a:r>
            <a:r>
              <a:rPr lang="en-US" altLang="fr-FR" sz="2000" dirty="0" err="1" smtClean="0"/>
              <a:t>các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tổ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chức</a:t>
            </a:r>
            <a:r>
              <a:rPr lang="en-US" altLang="fr-FR" sz="2000" dirty="0" smtClean="0"/>
              <a:t> phi </a:t>
            </a:r>
            <a:r>
              <a:rPr lang="en-US" altLang="fr-FR" sz="2000" dirty="0" err="1" smtClean="0"/>
              <a:t>chính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phủ</a:t>
            </a:r>
            <a:r>
              <a:rPr lang="en-US" altLang="fr-FR" sz="2000" dirty="0" smtClean="0"/>
              <a:t>, </a:t>
            </a:r>
            <a:r>
              <a:rPr lang="en-US" altLang="fr-FR" sz="2000" dirty="0" err="1" smtClean="0"/>
              <a:t>khối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tư</a:t>
            </a:r>
            <a:r>
              <a:rPr lang="en-US" altLang="fr-FR" sz="2000" dirty="0" smtClean="0"/>
              <a:t> </a:t>
            </a:r>
            <a:r>
              <a:rPr lang="en-US" altLang="fr-FR" sz="2000" dirty="0" err="1" smtClean="0"/>
              <a:t>nhân</a:t>
            </a:r>
            <a:r>
              <a:rPr lang="en-US" altLang="fr-FR" sz="2000" dirty="0" smtClean="0"/>
              <a:t>)</a:t>
            </a:r>
            <a:endParaRPr lang="en-GB" altLang="fr-FR" sz="2000" dirty="0" smtClean="0"/>
          </a:p>
          <a:p>
            <a:pPr lvl="1">
              <a:lnSpc>
                <a:spcPct val="110000"/>
              </a:lnSpc>
            </a:pPr>
            <a:r>
              <a:rPr lang="en-GB" altLang="fr-FR" sz="2000" dirty="0" err="1" smtClean="0"/>
              <a:t>Xem</a:t>
            </a:r>
            <a:r>
              <a:rPr lang="en-GB" altLang="fr-FR" sz="2000" dirty="0" smtClean="0"/>
              <a:t> them </a:t>
            </a:r>
            <a:r>
              <a:rPr lang="en-GB" altLang="fr-FR" sz="2000" dirty="0" err="1" smtClean="0"/>
              <a:t>thông</a:t>
            </a:r>
            <a:r>
              <a:rPr lang="en-GB" altLang="fr-FR" sz="2000" dirty="0" smtClean="0"/>
              <a:t> tin </a:t>
            </a:r>
            <a:r>
              <a:rPr lang="en-GB" altLang="fr-FR" sz="2000" dirty="0" err="1" smtClean="0"/>
              <a:t>trên</a:t>
            </a:r>
            <a:r>
              <a:rPr lang="en-GB" altLang="fr-FR" sz="2000" dirty="0" smtClean="0"/>
              <a:t> </a:t>
            </a:r>
            <a:r>
              <a:rPr lang="en-GB" altLang="fr-FR" sz="2000" dirty="0" err="1" smtClean="0"/>
              <a:t>trang</a:t>
            </a:r>
            <a:r>
              <a:rPr lang="en-GB" altLang="fr-FR" sz="2000" dirty="0" smtClean="0"/>
              <a:t> web: </a:t>
            </a:r>
            <a:r>
              <a:rPr lang="en-GB" altLang="fr-FR" sz="2000" dirty="0">
                <a:hlinkClick r:id="rId3"/>
              </a:rPr>
              <a:t>http://www.fao.org/forestry/eu-flegt/en</a:t>
            </a:r>
            <a:r>
              <a:rPr lang="en-GB" altLang="fr-FR" sz="2000" dirty="0" smtClean="0">
                <a:hlinkClick r:id="rId3"/>
              </a:rPr>
              <a:t>/</a:t>
            </a:r>
            <a:r>
              <a:rPr lang="en-GB" altLang="fr-FR" sz="2000" dirty="0" smtClean="0"/>
              <a:t> </a:t>
            </a:r>
            <a:endParaRPr lang="en-US" altLang="fr-F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522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6600"/>
                </a:solidFill>
              </a:rPr>
              <a:t>Những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điểm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chính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b="1" dirty="0" err="1" smtClean="0">
                <a:solidFill>
                  <a:srgbClr val="006600"/>
                </a:solidFill>
              </a:rPr>
              <a:t>Bắt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đầu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sớm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đảm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gửi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</a:t>
            </a:r>
            <a:r>
              <a:rPr lang="en-GB" dirty="0" err="1" smtClean="0"/>
              <a:t>trước</a:t>
            </a:r>
            <a:r>
              <a:rPr lang="en-GB" dirty="0" smtClean="0"/>
              <a:t> </a:t>
            </a:r>
            <a:r>
              <a:rPr lang="en-GB" dirty="0" err="1" smtClean="0"/>
              <a:t>thời</a:t>
            </a:r>
            <a:r>
              <a:rPr lang="en-GB" dirty="0" smtClean="0"/>
              <a:t> </a:t>
            </a:r>
            <a:r>
              <a:rPr lang="en-GB" dirty="0" err="1" smtClean="0"/>
              <a:t>hạn</a:t>
            </a:r>
            <a:endParaRPr lang="en-GB" dirty="0" smtClean="0"/>
          </a:p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rgbClr val="006600"/>
                </a:solidFill>
              </a:rPr>
              <a:t>Theo </a:t>
            </a:r>
            <a:r>
              <a:rPr lang="en-GB" b="1" dirty="0" err="1" smtClean="0">
                <a:solidFill>
                  <a:srgbClr val="006600"/>
                </a:solidFill>
              </a:rPr>
              <a:t>đúng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hướng</a:t>
            </a:r>
            <a:r>
              <a:rPr lang="en-GB" b="1" dirty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dẫn</a:t>
            </a:r>
            <a:r>
              <a:rPr lang="en-GB" dirty="0" smtClean="0"/>
              <a:t>, </a:t>
            </a:r>
            <a:r>
              <a:rPr lang="en-GB" dirty="0" err="1" smtClean="0"/>
              <a:t>đảm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trả</a:t>
            </a:r>
            <a:r>
              <a:rPr lang="en-GB" dirty="0" smtClean="0"/>
              <a:t> </a:t>
            </a:r>
            <a:r>
              <a:rPr lang="en-GB" dirty="0" err="1" smtClean="0"/>
              <a:t>lời</a:t>
            </a:r>
            <a:r>
              <a:rPr lang="en-GB" dirty="0" smtClean="0"/>
              <a:t> </a:t>
            </a:r>
            <a:r>
              <a:rPr lang="en-GB" dirty="0" err="1" smtClean="0"/>
              <a:t>hết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câu</a:t>
            </a:r>
            <a:r>
              <a:rPr lang="en-GB" dirty="0" smtClean="0"/>
              <a:t> </a:t>
            </a:r>
            <a:r>
              <a:rPr lang="en-GB" dirty="0" err="1" smtClean="0"/>
              <a:t>hỏi</a:t>
            </a:r>
            <a:r>
              <a:rPr lang="en-GB" dirty="0" smtClean="0"/>
              <a:t> </a:t>
            </a:r>
            <a:r>
              <a:rPr lang="en-GB" dirty="0" err="1" smtClean="0"/>
              <a:t>hướng</a:t>
            </a:r>
            <a:r>
              <a:rPr lang="en-GB" dirty="0" smtClean="0"/>
              <a:t> </a:t>
            </a:r>
            <a:r>
              <a:rPr lang="en-GB" dirty="0" err="1" smtClean="0"/>
              <a:t>dẫn</a:t>
            </a:r>
            <a:r>
              <a:rPr lang="en-GB" dirty="0" smtClean="0"/>
              <a:t> </a:t>
            </a:r>
          </a:p>
          <a:p>
            <a:pPr>
              <a:lnSpc>
                <a:spcPct val="110000"/>
              </a:lnSpc>
            </a:pPr>
            <a:r>
              <a:rPr lang="en-GB" b="1" dirty="0" err="1" smtClean="0">
                <a:solidFill>
                  <a:srgbClr val="006600"/>
                </a:solidFill>
              </a:rPr>
              <a:t>Đề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xuất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của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bạn</a:t>
            </a:r>
            <a:endParaRPr lang="en-GB" b="1" dirty="0" smtClean="0">
              <a:solidFill>
                <a:srgbClr val="006600"/>
              </a:solidFill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600" dirty="0" err="1" smtClean="0"/>
              <a:t>Cần</a:t>
            </a:r>
            <a:r>
              <a:rPr lang="en-GB" sz="2600" dirty="0" smtClean="0"/>
              <a:t> </a:t>
            </a:r>
            <a:r>
              <a:rPr lang="en-GB" sz="2600" dirty="0" err="1" smtClean="0"/>
              <a:t>rõ</a:t>
            </a:r>
            <a:r>
              <a:rPr lang="en-GB" sz="2600" dirty="0" smtClean="0"/>
              <a:t> </a:t>
            </a:r>
            <a:r>
              <a:rPr lang="en-GB" sz="2600" dirty="0" err="1" smtClean="0"/>
              <a:t>ràng</a:t>
            </a:r>
            <a:r>
              <a:rPr lang="en-GB" sz="2600" dirty="0" smtClean="0"/>
              <a:t>, </a:t>
            </a:r>
            <a:r>
              <a:rPr lang="en-GB" sz="2600" dirty="0" err="1" smtClean="0"/>
              <a:t>chính</a:t>
            </a:r>
            <a:r>
              <a:rPr lang="en-GB" sz="2600" dirty="0" smtClean="0"/>
              <a:t> </a:t>
            </a:r>
            <a:r>
              <a:rPr lang="en-GB" sz="2600" dirty="0" err="1" smtClean="0"/>
              <a:t>xác</a:t>
            </a:r>
            <a:r>
              <a:rPr lang="en-GB" sz="2600" dirty="0" smtClean="0"/>
              <a:t>, </a:t>
            </a:r>
            <a:r>
              <a:rPr lang="en-GB" sz="2600" dirty="0" err="1" smtClean="0"/>
              <a:t>cô</a:t>
            </a:r>
            <a:r>
              <a:rPr lang="en-GB" sz="2600" dirty="0" smtClean="0"/>
              <a:t> </a:t>
            </a:r>
            <a:r>
              <a:rPr lang="en-GB" sz="2600" dirty="0" err="1" smtClean="0"/>
              <a:t>đọng</a:t>
            </a:r>
            <a:r>
              <a:rPr lang="en-GB" sz="2600" dirty="0" smtClean="0"/>
              <a:t> </a:t>
            </a:r>
            <a:r>
              <a:rPr lang="en-GB" sz="2600" dirty="0" err="1" smtClean="0"/>
              <a:t>và</a:t>
            </a:r>
            <a:r>
              <a:rPr lang="en-GB" sz="2600" dirty="0" smtClean="0"/>
              <a:t> </a:t>
            </a:r>
            <a:r>
              <a:rPr lang="en-GB" sz="2600" dirty="0" err="1" smtClean="0"/>
              <a:t>đúng</a:t>
            </a:r>
            <a:r>
              <a:rPr lang="en-GB" sz="2600" dirty="0" smtClean="0"/>
              <a:t> </a:t>
            </a:r>
            <a:r>
              <a:rPr lang="en-GB" sz="2600" dirty="0" err="1" smtClean="0"/>
              <a:t>chính</a:t>
            </a:r>
            <a:r>
              <a:rPr lang="en-GB" sz="2600" dirty="0" smtClean="0"/>
              <a:t> </a:t>
            </a:r>
            <a:r>
              <a:rPr lang="en-GB" sz="2600" dirty="0" err="1" smtClean="0"/>
              <a:t>tả</a:t>
            </a:r>
            <a:endParaRPr lang="en-GB" sz="2600" dirty="0" smtClean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600" dirty="0" err="1" smtClean="0"/>
              <a:t>Tránh</a:t>
            </a:r>
            <a:r>
              <a:rPr lang="en-GB" sz="2600" dirty="0" smtClean="0"/>
              <a:t> </a:t>
            </a:r>
            <a:r>
              <a:rPr lang="en-GB" sz="2600" dirty="0" err="1" smtClean="0"/>
              <a:t>dùng</a:t>
            </a:r>
            <a:r>
              <a:rPr lang="en-GB" sz="2600" dirty="0" smtClean="0"/>
              <a:t> </a:t>
            </a:r>
            <a:r>
              <a:rPr lang="en-GB" sz="2600" dirty="0" err="1" smtClean="0"/>
              <a:t>thuật</a:t>
            </a:r>
            <a:r>
              <a:rPr lang="en-GB" sz="2600" dirty="0" smtClean="0"/>
              <a:t> </a:t>
            </a:r>
            <a:r>
              <a:rPr lang="en-GB" sz="2600" dirty="0" err="1" smtClean="0"/>
              <a:t>ngữ</a:t>
            </a:r>
            <a:r>
              <a:rPr lang="en-GB" sz="2600" dirty="0" smtClean="0"/>
              <a:t> </a:t>
            </a:r>
            <a:r>
              <a:rPr lang="en-GB" sz="2600" dirty="0" err="1" smtClean="0"/>
              <a:t>khó</a:t>
            </a:r>
            <a:r>
              <a:rPr lang="en-GB" sz="2600" dirty="0" smtClean="0"/>
              <a:t> </a:t>
            </a:r>
            <a:r>
              <a:rPr lang="en-GB" sz="2600" dirty="0" err="1" smtClean="0"/>
              <a:t>hiểu</a:t>
            </a:r>
            <a:r>
              <a:rPr lang="en-GB" sz="2600" dirty="0" smtClean="0"/>
              <a:t>, </a:t>
            </a:r>
            <a:r>
              <a:rPr lang="en-GB" sz="2600" dirty="0" err="1" smtClean="0"/>
              <a:t>từ</a:t>
            </a:r>
            <a:r>
              <a:rPr lang="en-GB" sz="2600" dirty="0" smtClean="0"/>
              <a:t> </a:t>
            </a:r>
            <a:r>
              <a:rPr lang="en-GB" sz="2600" dirty="0" err="1" smtClean="0"/>
              <a:t>viết</a:t>
            </a:r>
            <a:r>
              <a:rPr lang="en-GB" sz="2600" dirty="0" smtClean="0"/>
              <a:t> </a:t>
            </a:r>
            <a:r>
              <a:rPr lang="en-GB" sz="2600" dirty="0" err="1" smtClean="0"/>
              <a:t>tắt</a:t>
            </a:r>
            <a:r>
              <a:rPr lang="en-GB" sz="2600" dirty="0" smtClean="0"/>
              <a:t> </a:t>
            </a:r>
            <a:r>
              <a:rPr lang="en-GB" sz="2600" dirty="0" err="1" smtClean="0"/>
              <a:t>và</a:t>
            </a:r>
            <a:r>
              <a:rPr lang="en-GB" sz="2600" dirty="0" smtClean="0"/>
              <a:t> </a:t>
            </a:r>
            <a:r>
              <a:rPr lang="en-GB" sz="2600" dirty="0" err="1" smtClean="0"/>
              <a:t>tránh</a:t>
            </a:r>
            <a:r>
              <a:rPr lang="en-GB" sz="2600" dirty="0" smtClean="0"/>
              <a:t> </a:t>
            </a:r>
            <a:r>
              <a:rPr lang="en-GB" sz="2600" dirty="0" err="1" smtClean="0"/>
              <a:t>lan</a:t>
            </a:r>
            <a:r>
              <a:rPr lang="en-GB" sz="2600" dirty="0" smtClean="0"/>
              <a:t> man</a:t>
            </a:r>
          </a:p>
          <a:p>
            <a:pPr>
              <a:lnSpc>
                <a:spcPct val="110000"/>
              </a:lnSpc>
            </a:pPr>
            <a:r>
              <a:rPr lang="en-GB" b="1" dirty="0" err="1" smtClean="0">
                <a:solidFill>
                  <a:srgbClr val="006600"/>
                </a:solidFill>
              </a:rPr>
              <a:t>Tổ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chức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bố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cục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nội</a:t>
            </a:r>
            <a:r>
              <a:rPr lang="en-GB" b="1" dirty="0" smtClean="0">
                <a:solidFill>
                  <a:srgbClr val="006600"/>
                </a:solidFill>
              </a:rPr>
              <a:t> dung </a:t>
            </a:r>
            <a:r>
              <a:rPr lang="en-GB" b="1" dirty="0" err="1" smtClean="0">
                <a:solidFill>
                  <a:srgbClr val="006600"/>
                </a:solidFill>
              </a:rPr>
              <a:t>đề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xuất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đảm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chúng</a:t>
            </a:r>
            <a:r>
              <a:rPr lang="en-GB" dirty="0" smtClean="0"/>
              <a:t> ta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bỏ</a:t>
            </a:r>
            <a:r>
              <a:rPr lang="en-GB" dirty="0" smtClean="0"/>
              <a:t> </a:t>
            </a:r>
            <a:r>
              <a:rPr lang="en-GB" dirty="0" err="1" smtClean="0"/>
              <a:t>quên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quan</a:t>
            </a:r>
            <a:r>
              <a:rPr lang="en-GB" dirty="0" smtClean="0"/>
              <a:t> </a:t>
            </a:r>
            <a:r>
              <a:rPr lang="en-GB" dirty="0" err="1" smtClean="0"/>
              <a:t>trọng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000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của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Cộng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Hòa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cs typeface="Arial" charset="0"/>
              </a:rPr>
              <a:t>Liên</a:t>
            </a:r>
            <a:r>
              <a:rPr lang="en-US" sz="1600" dirty="0">
                <a:solidFill>
                  <a:prstClr val="black"/>
                </a:solidFill>
                <a:cs typeface="Arial" charset="0"/>
              </a:rPr>
              <a:t> Bang </a:t>
            </a:r>
            <a:r>
              <a:rPr lang="vi-VN" sz="16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072"/>
          <a:stretch/>
        </p:blipFill>
        <p:spPr>
          <a:xfrm>
            <a:off x="-14991" y="3522519"/>
            <a:ext cx="9158991" cy="3335482"/>
          </a:xfrm>
          <a:prstGeom prst="rect">
            <a:avLst/>
          </a:prstGeom>
        </p:spPr>
      </p:pic>
      <p:sp>
        <p:nvSpPr>
          <p:cNvPr id="5123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6600"/>
                </a:solidFill>
              </a:rPr>
              <a:t>Giới</a:t>
            </a:r>
            <a:r>
              <a:rPr lang="en-US" dirty="0" smtClean="0">
                <a:solidFill>
                  <a:srgbClr val="006600"/>
                </a:solidFill>
              </a:rPr>
              <a:t> </a:t>
            </a:r>
            <a:r>
              <a:rPr lang="en-US" dirty="0" err="1" smtClean="0">
                <a:solidFill>
                  <a:srgbClr val="006600"/>
                </a:solidFill>
              </a:rPr>
              <a:t>thiệu</a:t>
            </a:r>
            <a:endParaRPr lang="en-US" dirty="0" smtClean="0">
              <a:solidFill>
                <a:srgbClr val="006600"/>
              </a:solidFill>
            </a:endParaRPr>
          </a:p>
        </p:txBody>
      </p:sp>
      <p:sp>
        <p:nvSpPr>
          <p:cNvPr id="5124" name="Rectangle 1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6600"/>
                </a:solidFill>
              </a:rPr>
              <a:t>Mục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r>
              <a:rPr lang="en-US" b="1" dirty="0" err="1" smtClean="0">
                <a:solidFill>
                  <a:srgbClr val="006600"/>
                </a:solidFill>
              </a:rPr>
              <a:t>đích</a:t>
            </a:r>
            <a:r>
              <a:rPr lang="en-US" b="1" dirty="0" smtClean="0">
                <a:solidFill>
                  <a:srgbClr val="006600"/>
                </a:solidFill>
              </a:rPr>
              <a:t>: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xây</a:t>
            </a:r>
            <a:r>
              <a:rPr lang="en-US" dirty="0" smtClean="0"/>
              <a:t> </a:t>
            </a:r>
            <a:r>
              <a:rPr lang="en-US" dirty="0" err="1" smtClean="0"/>
              <a:t>dựng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tìm</a:t>
            </a:r>
            <a:r>
              <a:rPr lang="en-US" dirty="0" smtClean="0"/>
              <a:t> </a:t>
            </a:r>
            <a:r>
              <a:rPr lang="en-US" dirty="0" err="1" smtClean="0"/>
              <a:t>kiếm</a:t>
            </a:r>
            <a:r>
              <a:rPr lang="en-US" dirty="0" smtClean="0"/>
              <a:t> </a:t>
            </a:r>
            <a:r>
              <a:rPr lang="en-US" dirty="0" err="1" smtClean="0"/>
              <a:t>nguồn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nâng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endParaRPr lang="en-GB" dirty="0" smtClean="0"/>
          </a:p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Hướng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dẫn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/>
              <a:t>tìm</a:t>
            </a:r>
            <a:r>
              <a:rPr lang="en-US" dirty="0" smtClean="0"/>
              <a:t> </a:t>
            </a:r>
            <a:r>
              <a:rPr lang="en-US" dirty="0" err="1" smtClean="0"/>
              <a:t>kiếm</a:t>
            </a:r>
            <a:r>
              <a:rPr lang="en-US" dirty="0" smtClean="0"/>
              <a:t> </a:t>
            </a:r>
            <a:r>
              <a:rPr lang="en-US" dirty="0" err="1" smtClean="0"/>
              <a:t>nguồn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viết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685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Quá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1570" y="2052293"/>
            <a:ext cx="1861210" cy="923330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/>
              <a:t>Xác</a:t>
            </a:r>
            <a:r>
              <a:rPr lang="en-GB" b="1" dirty="0" smtClean="0"/>
              <a:t> </a:t>
            </a:r>
            <a:r>
              <a:rPr lang="en-GB" b="1" dirty="0" err="1" smtClean="0"/>
              <a:t>định</a:t>
            </a:r>
            <a:r>
              <a:rPr lang="en-GB" b="1" dirty="0" smtClean="0"/>
              <a:t> </a:t>
            </a:r>
            <a:r>
              <a:rPr lang="en-GB" b="1" dirty="0" err="1" smtClean="0"/>
              <a:t>nhà</a:t>
            </a:r>
            <a:r>
              <a:rPr lang="en-GB" b="1" dirty="0" smtClean="0"/>
              <a:t> </a:t>
            </a:r>
            <a:r>
              <a:rPr lang="en-GB" b="1" dirty="0" err="1" smtClean="0"/>
              <a:t>tài</a:t>
            </a:r>
            <a:r>
              <a:rPr lang="en-GB" b="1" dirty="0" smtClean="0"/>
              <a:t> </a:t>
            </a:r>
            <a:r>
              <a:rPr lang="en-GB" b="1" dirty="0" err="1" smtClean="0"/>
              <a:t>trợ</a:t>
            </a:r>
            <a:r>
              <a:rPr lang="en-GB" b="1" dirty="0" smtClean="0"/>
              <a:t>, </a:t>
            </a:r>
            <a:r>
              <a:rPr lang="en-GB" b="1" dirty="0" err="1" smtClean="0"/>
              <a:t>nguồn</a:t>
            </a:r>
            <a:r>
              <a:rPr lang="en-GB" b="1" dirty="0" smtClean="0"/>
              <a:t> </a:t>
            </a:r>
            <a:r>
              <a:rPr lang="en-GB" b="1" dirty="0" err="1" smtClean="0"/>
              <a:t>tài</a:t>
            </a:r>
            <a:r>
              <a:rPr lang="en-GB" b="1" dirty="0" smtClean="0"/>
              <a:t> </a:t>
            </a:r>
            <a:r>
              <a:rPr lang="en-GB" b="1" dirty="0" err="1" smtClean="0"/>
              <a:t>chính</a:t>
            </a:r>
            <a:r>
              <a:rPr lang="en-GB" b="1" dirty="0" smtClean="0"/>
              <a:t> </a:t>
            </a:r>
            <a:r>
              <a:rPr lang="en-GB" b="1" dirty="0" err="1" smtClean="0"/>
              <a:t>tiềm</a:t>
            </a:r>
            <a:r>
              <a:rPr lang="en-GB" b="1" dirty="0" smtClean="0"/>
              <a:t> </a:t>
            </a:r>
            <a:r>
              <a:rPr lang="en-GB" b="1" dirty="0" err="1" smtClean="0"/>
              <a:t>năng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04270" y="3892242"/>
            <a:ext cx="1452332" cy="646331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GB" dirty="0" err="1"/>
              <a:t>Xây</a:t>
            </a:r>
            <a:r>
              <a:rPr lang="en-GB" dirty="0"/>
              <a:t> </a:t>
            </a:r>
            <a:r>
              <a:rPr lang="en-GB" dirty="0" err="1"/>
              <a:t>dựng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08241" y="5804255"/>
            <a:ext cx="1433461" cy="369332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GB" dirty="0" err="1"/>
              <a:t>Nộp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44718" y="4636966"/>
            <a:ext cx="1794182" cy="923330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GB" dirty="0" err="1"/>
              <a:t>Quản</a:t>
            </a:r>
            <a:r>
              <a:rPr lang="en-GB" dirty="0"/>
              <a:t> </a:t>
            </a:r>
            <a:r>
              <a:rPr lang="en-GB" dirty="0" err="1"/>
              <a:t>lý</a:t>
            </a:r>
            <a:r>
              <a:rPr lang="en-GB" dirty="0"/>
              <a:t> </a:t>
            </a:r>
            <a:r>
              <a:rPr lang="en-GB" dirty="0" err="1"/>
              <a:t>quỹ</a:t>
            </a:r>
            <a:r>
              <a:rPr lang="en-GB" dirty="0"/>
              <a:t> &amp; </a:t>
            </a:r>
            <a:r>
              <a:rPr lang="en-GB" dirty="0" err="1"/>
              <a:t>thực</a:t>
            </a:r>
            <a:r>
              <a:rPr lang="en-GB" dirty="0"/>
              <a:t> </a:t>
            </a:r>
            <a:r>
              <a:rPr lang="en-GB" dirty="0" err="1"/>
              <a:t>hiện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hoạt</a:t>
            </a:r>
            <a:r>
              <a:rPr lang="en-GB" dirty="0"/>
              <a:t> </a:t>
            </a:r>
            <a:r>
              <a:rPr lang="en-GB" dirty="0" err="1"/>
              <a:t>động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800818" y="2947304"/>
            <a:ext cx="1481982" cy="646331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GB" dirty="0" err="1"/>
              <a:t>Báo</a:t>
            </a:r>
            <a:r>
              <a:rPr lang="en-GB" dirty="0"/>
              <a:t> </a:t>
            </a:r>
            <a:r>
              <a:rPr lang="en-GB" dirty="0" err="1"/>
              <a:t>cáo</a:t>
            </a:r>
            <a:r>
              <a:rPr lang="en-GB" dirty="0"/>
              <a:t> </a:t>
            </a:r>
            <a:r>
              <a:rPr lang="en-GB" dirty="0" err="1"/>
              <a:t>cho</a:t>
            </a:r>
            <a:r>
              <a:rPr lang="en-GB" dirty="0"/>
              <a:t> </a:t>
            </a:r>
            <a:r>
              <a:rPr lang="en-GB" dirty="0" err="1"/>
              <a:t>nhà</a:t>
            </a:r>
            <a:r>
              <a:rPr lang="en-GB" dirty="0"/>
              <a:t> </a:t>
            </a:r>
            <a:r>
              <a:rPr lang="en-GB" dirty="0" err="1"/>
              <a:t>tài</a:t>
            </a:r>
            <a:r>
              <a:rPr lang="en-GB" dirty="0"/>
              <a:t> </a:t>
            </a:r>
            <a:r>
              <a:rPr lang="en-GB" dirty="0" err="1"/>
              <a:t>trợ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708050" y="6067248"/>
            <a:ext cx="1785055" cy="369332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Được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chấp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nhận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9281" y="6045925"/>
            <a:ext cx="1019790" cy="369332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dirty="0" err="1"/>
              <a:t>Từ</a:t>
            </a:r>
            <a:r>
              <a:rPr lang="en-GB" dirty="0"/>
              <a:t> </a:t>
            </a:r>
            <a:r>
              <a:rPr lang="en-GB" dirty="0" err="1"/>
              <a:t>chối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725699" y="4488634"/>
            <a:ext cx="0" cy="1301906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0"/>
            <a:endCxn id="10" idx="2"/>
          </p:cNvCxnSpPr>
          <p:nvPr/>
        </p:nvCxnSpPr>
        <p:spPr>
          <a:xfrm flipV="1">
            <a:off x="5541809" y="3593635"/>
            <a:ext cx="0" cy="104333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8" idx="1"/>
          </p:cNvCxnSpPr>
          <p:nvPr/>
        </p:nvCxnSpPr>
        <p:spPr>
          <a:xfrm rot="10800000">
            <a:off x="1626578" y="2358739"/>
            <a:ext cx="381665" cy="3630182"/>
          </a:xfrm>
          <a:prstGeom prst="bentConnector2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endCxn id="5" idx="1"/>
          </p:cNvCxnSpPr>
          <p:nvPr/>
        </p:nvCxnSpPr>
        <p:spPr>
          <a:xfrm>
            <a:off x="1626574" y="2375451"/>
            <a:ext cx="464996" cy="138513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761542" y="2985427"/>
            <a:ext cx="1" cy="906812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29089" y="6327782"/>
            <a:ext cx="2057400" cy="365125"/>
          </a:xfrm>
        </p:spPr>
        <p:txBody>
          <a:bodyPr/>
          <a:lstStyle/>
          <a:p>
            <a:fld id="{F683FC37-21A4-4DC8-A2E1-F50B525F9E8E}" type="slidenum">
              <a:rPr lang="zh-TW" altLang="en-US" smtClean="0"/>
              <a:pPr/>
              <a:t>4</a:t>
            </a:fld>
            <a:endParaRPr lang="zh-TW" altLang="en-US"/>
          </a:p>
        </p:txBody>
      </p:sp>
      <p:cxnSp>
        <p:nvCxnSpPr>
          <p:cNvPr id="37" name="Elbow Connector 36"/>
          <p:cNvCxnSpPr/>
          <p:nvPr/>
        </p:nvCxnSpPr>
        <p:spPr>
          <a:xfrm flipV="1">
            <a:off x="3441703" y="5560293"/>
            <a:ext cx="2100109" cy="428628"/>
          </a:xfrm>
          <a:prstGeom prst="bentConnector2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34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6600"/>
                </a:solidFill>
              </a:rPr>
              <a:t>Xác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định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nhà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tài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trợ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tiềm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năng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2400" dirty="0" err="1" smtClean="0"/>
              <a:t>Luôn</a:t>
            </a:r>
            <a:r>
              <a:rPr lang="en-GB" sz="2400" dirty="0" smtClean="0"/>
              <a:t> </a:t>
            </a:r>
            <a:r>
              <a:rPr lang="en-GB" sz="2400" dirty="0" err="1" smtClean="0"/>
              <a:t>tốt</a:t>
            </a:r>
            <a:r>
              <a:rPr lang="en-GB" sz="2400" dirty="0" smtClean="0"/>
              <a:t> </a:t>
            </a:r>
            <a:r>
              <a:rPr lang="en-GB" sz="2400" dirty="0" err="1" smtClean="0"/>
              <a:t>nếu</a:t>
            </a:r>
            <a:r>
              <a:rPr lang="en-GB" sz="2400" dirty="0" smtClean="0"/>
              <a:t> </a:t>
            </a:r>
            <a:r>
              <a:rPr lang="en-GB" sz="2400" dirty="0" err="1" smtClean="0"/>
              <a:t>bắt</a:t>
            </a:r>
            <a:r>
              <a:rPr lang="en-GB" sz="2400" dirty="0" smtClean="0"/>
              <a:t> </a:t>
            </a:r>
            <a:r>
              <a:rPr lang="en-GB" sz="2400" dirty="0" err="1" smtClean="0"/>
              <a:t>đầu</a:t>
            </a:r>
            <a:r>
              <a:rPr lang="en-GB" sz="2400" dirty="0" smtClean="0"/>
              <a:t> </a:t>
            </a:r>
            <a:r>
              <a:rPr lang="en-GB" sz="2400" dirty="0" err="1" smtClean="0"/>
              <a:t>với</a:t>
            </a:r>
            <a:r>
              <a:rPr lang="en-GB" sz="2400" dirty="0" smtClean="0"/>
              <a:t> </a:t>
            </a:r>
            <a:r>
              <a:rPr lang="en-GB" sz="2400" dirty="0" err="1" smtClean="0"/>
              <a:t>những</a:t>
            </a:r>
            <a:r>
              <a:rPr lang="en-GB" sz="2400" dirty="0" smtClean="0"/>
              <a:t> </a:t>
            </a:r>
            <a:r>
              <a:rPr lang="en-GB" sz="2400" dirty="0" err="1" smtClean="0"/>
              <a:t>nhà</a:t>
            </a:r>
            <a:r>
              <a:rPr lang="en-GB" sz="2400" dirty="0" smtClean="0"/>
              <a:t> </a:t>
            </a:r>
            <a:r>
              <a:rPr lang="en-GB" sz="2400" dirty="0" err="1" smtClean="0"/>
              <a:t>tài</a:t>
            </a:r>
            <a:r>
              <a:rPr lang="en-GB" sz="2400" dirty="0" smtClean="0"/>
              <a:t> </a:t>
            </a:r>
            <a:r>
              <a:rPr lang="en-GB" sz="2400" dirty="0" err="1" smtClean="0"/>
              <a:t>trợ</a:t>
            </a:r>
            <a:r>
              <a:rPr lang="en-GB" sz="2400" dirty="0" smtClean="0"/>
              <a:t> </a:t>
            </a:r>
            <a:r>
              <a:rPr lang="en-GB" sz="2400" dirty="0" err="1" smtClean="0"/>
              <a:t>mà</a:t>
            </a:r>
            <a:r>
              <a:rPr lang="en-GB" sz="2400" dirty="0" smtClean="0"/>
              <a:t> </a:t>
            </a:r>
            <a:r>
              <a:rPr lang="en-GB" sz="2400" dirty="0" err="1" smtClean="0"/>
              <a:t>bạn</a:t>
            </a:r>
            <a:r>
              <a:rPr lang="en-GB" sz="2400" dirty="0" smtClean="0"/>
              <a:t> </a:t>
            </a:r>
            <a:r>
              <a:rPr lang="en-GB" sz="2400" dirty="0" err="1" smtClean="0"/>
              <a:t>đã</a:t>
            </a:r>
            <a:r>
              <a:rPr lang="en-GB" sz="2400" dirty="0" smtClean="0"/>
              <a:t> </a:t>
            </a:r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mối</a:t>
            </a:r>
            <a:r>
              <a:rPr lang="en-GB" sz="2400" dirty="0" smtClean="0"/>
              <a:t> </a:t>
            </a:r>
            <a:r>
              <a:rPr lang="en-GB" sz="2400" dirty="0" err="1" smtClean="0"/>
              <a:t>quan</a:t>
            </a:r>
            <a:r>
              <a:rPr lang="en-GB" sz="2400" dirty="0" smtClean="0"/>
              <a:t> </a:t>
            </a:r>
            <a:r>
              <a:rPr lang="en-GB" sz="2400" dirty="0" err="1" smtClean="0"/>
              <a:t>hệ</a:t>
            </a:r>
            <a:endParaRPr lang="en-GB" sz="2400" dirty="0"/>
          </a:p>
          <a:p>
            <a:r>
              <a:rPr lang="en-GB" sz="2400" dirty="0" err="1" smtClean="0"/>
              <a:t>Kiểm</a:t>
            </a:r>
            <a:r>
              <a:rPr lang="en-GB" sz="2400" dirty="0" smtClean="0"/>
              <a:t> </a:t>
            </a:r>
            <a:r>
              <a:rPr lang="en-GB" sz="2400" dirty="0" err="1" smtClean="0"/>
              <a:t>tra</a:t>
            </a:r>
            <a:r>
              <a:rPr lang="en-GB" sz="2400" dirty="0" smtClean="0"/>
              <a:t> </a:t>
            </a:r>
            <a:r>
              <a:rPr lang="en-GB" sz="2400" dirty="0" err="1" smtClean="0"/>
              <a:t>xem</a:t>
            </a:r>
            <a:r>
              <a:rPr lang="en-GB" sz="2400" dirty="0" smtClean="0"/>
              <a:t> </a:t>
            </a:r>
            <a:r>
              <a:rPr lang="en-GB" sz="2400" dirty="0" err="1" smtClean="0"/>
              <a:t>nếu</a:t>
            </a:r>
            <a:r>
              <a:rPr lang="en-GB" sz="2400" dirty="0" smtClean="0"/>
              <a:t> </a:t>
            </a:r>
            <a:r>
              <a:rPr lang="en-GB" sz="2400" dirty="0" err="1" smtClean="0"/>
              <a:t>họ</a:t>
            </a:r>
            <a:r>
              <a:rPr lang="en-GB" sz="2400" dirty="0" smtClean="0"/>
              <a:t> </a:t>
            </a:r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chương</a:t>
            </a:r>
            <a:r>
              <a:rPr lang="en-GB" sz="2400" dirty="0" smtClean="0"/>
              <a:t> </a:t>
            </a:r>
            <a:r>
              <a:rPr lang="en-GB" sz="2400" dirty="0" err="1" smtClean="0"/>
              <a:t>trình</a:t>
            </a:r>
            <a:r>
              <a:rPr lang="en-GB" sz="2400" dirty="0" smtClean="0"/>
              <a:t> </a:t>
            </a:r>
            <a:r>
              <a:rPr lang="en-GB" sz="2400" dirty="0" err="1" smtClean="0"/>
              <a:t>mới</a:t>
            </a:r>
            <a:r>
              <a:rPr lang="en-GB" sz="2400" dirty="0" smtClean="0"/>
              <a:t> </a:t>
            </a:r>
            <a:r>
              <a:rPr lang="en-GB" sz="2400" dirty="0" err="1" smtClean="0"/>
              <a:t>phù</a:t>
            </a:r>
            <a:r>
              <a:rPr lang="en-GB" sz="2400" dirty="0" smtClean="0"/>
              <a:t> </a:t>
            </a:r>
            <a:r>
              <a:rPr lang="en-GB" sz="2400" dirty="0" err="1" smtClean="0"/>
              <a:t>hợp</a:t>
            </a:r>
            <a:r>
              <a:rPr lang="en-GB" sz="2400" dirty="0" smtClean="0"/>
              <a:t> </a:t>
            </a:r>
            <a:r>
              <a:rPr lang="en-GB" sz="2400" dirty="0" err="1" smtClean="0"/>
              <a:t>với</a:t>
            </a:r>
            <a:r>
              <a:rPr lang="en-GB" sz="2400" dirty="0" smtClean="0"/>
              <a:t> </a:t>
            </a:r>
            <a:r>
              <a:rPr lang="en-GB" sz="2400" dirty="0" err="1" smtClean="0"/>
              <a:t>nhiệm</a:t>
            </a:r>
            <a:r>
              <a:rPr lang="en-GB" sz="2400" dirty="0" smtClean="0"/>
              <a:t> </a:t>
            </a:r>
            <a:r>
              <a:rPr lang="en-GB" sz="2400" dirty="0" err="1" smtClean="0"/>
              <a:t>vụ</a:t>
            </a:r>
            <a:r>
              <a:rPr lang="en-GB" sz="2400" dirty="0" smtClean="0"/>
              <a:t> </a:t>
            </a:r>
            <a:r>
              <a:rPr lang="en-GB" sz="2400" dirty="0" err="1" smtClean="0"/>
              <a:t>và</a:t>
            </a:r>
            <a:r>
              <a:rPr lang="en-GB" sz="2400" dirty="0" smtClean="0"/>
              <a:t> </a:t>
            </a:r>
            <a:r>
              <a:rPr lang="en-GB" sz="2400" dirty="0" err="1" smtClean="0"/>
              <a:t>mục</a:t>
            </a:r>
            <a:r>
              <a:rPr lang="en-GB" sz="2400" dirty="0" smtClean="0"/>
              <a:t> </a:t>
            </a:r>
            <a:r>
              <a:rPr lang="en-GB" sz="2400" dirty="0" err="1" smtClean="0"/>
              <a:t>đích</a:t>
            </a:r>
            <a:r>
              <a:rPr lang="en-GB" sz="2400" dirty="0" smtClean="0"/>
              <a:t> </a:t>
            </a:r>
            <a:r>
              <a:rPr lang="en-GB" sz="2400" dirty="0" err="1" smtClean="0"/>
              <a:t>của</a:t>
            </a:r>
            <a:r>
              <a:rPr lang="en-GB" sz="2400" dirty="0" smtClean="0"/>
              <a:t> </a:t>
            </a:r>
            <a:r>
              <a:rPr lang="en-GB" sz="2400" dirty="0" err="1" smtClean="0"/>
              <a:t>tổ</a:t>
            </a:r>
            <a:r>
              <a:rPr lang="en-GB" sz="2400" dirty="0" smtClean="0"/>
              <a:t> </a:t>
            </a:r>
            <a:r>
              <a:rPr lang="en-GB" sz="2400" dirty="0" err="1" smtClean="0"/>
              <a:t>chức</a:t>
            </a:r>
            <a:r>
              <a:rPr lang="en-GB" sz="2400" dirty="0" smtClean="0"/>
              <a:t> </a:t>
            </a:r>
            <a:r>
              <a:rPr lang="en-GB" sz="2400" dirty="0" err="1" smtClean="0"/>
              <a:t>của</a:t>
            </a:r>
            <a:r>
              <a:rPr lang="en-GB" sz="2400" dirty="0" smtClean="0"/>
              <a:t> </a:t>
            </a:r>
            <a:r>
              <a:rPr lang="en-GB" sz="2400" dirty="0" err="1" smtClean="0"/>
              <a:t>bạn</a:t>
            </a:r>
            <a:endParaRPr lang="en-GB" sz="2400" dirty="0" smtClean="0"/>
          </a:p>
          <a:p>
            <a:r>
              <a:rPr lang="en-GB" sz="2400" dirty="0" err="1" smtClean="0"/>
              <a:t>Nghiên</a:t>
            </a:r>
            <a:r>
              <a:rPr lang="en-GB" sz="2400" dirty="0" smtClean="0"/>
              <a:t> </a:t>
            </a:r>
            <a:r>
              <a:rPr lang="en-GB" sz="2400" dirty="0" err="1" smtClean="0"/>
              <a:t>cứu</a:t>
            </a:r>
            <a:r>
              <a:rPr lang="en-GB" sz="2400" dirty="0" smtClean="0"/>
              <a:t> </a:t>
            </a:r>
            <a:r>
              <a:rPr lang="en-GB" sz="2400" dirty="0" err="1" smtClean="0"/>
              <a:t>những</a:t>
            </a:r>
            <a:r>
              <a:rPr lang="en-GB" sz="2400" dirty="0" smtClean="0"/>
              <a:t> </a:t>
            </a:r>
            <a:r>
              <a:rPr lang="en-GB" sz="2400" dirty="0" err="1" smtClean="0"/>
              <a:t>nhà</a:t>
            </a:r>
            <a:r>
              <a:rPr lang="en-GB" sz="2400" dirty="0" smtClean="0"/>
              <a:t> </a:t>
            </a:r>
            <a:r>
              <a:rPr lang="en-GB" sz="2400" dirty="0" err="1" smtClean="0"/>
              <a:t>tài</a:t>
            </a:r>
            <a:r>
              <a:rPr lang="en-GB" sz="2400" dirty="0" smtClean="0"/>
              <a:t> </a:t>
            </a:r>
            <a:r>
              <a:rPr lang="en-GB" sz="2400" dirty="0" err="1" smtClean="0"/>
              <a:t>trợ</a:t>
            </a:r>
            <a:r>
              <a:rPr lang="en-GB" sz="2400" dirty="0" smtClean="0"/>
              <a:t> </a:t>
            </a:r>
            <a:r>
              <a:rPr lang="en-GB" sz="2400" dirty="0" err="1" smtClean="0"/>
              <a:t>tiềm</a:t>
            </a:r>
            <a:r>
              <a:rPr lang="en-GB" sz="2400" dirty="0" smtClean="0"/>
              <a:t> </a:t>
            </a:r>
            <a:r>
              <a:rPr lang="en-GB" sz="2400" dirty="0" err="1" smtClean="0"/>
              <a:t>năng</a:t>
            </a:r>
            <a:r>
              <a:rPr lang="en-GB" sz="2400" dirty="0" smtClean="0"/>
              <a:t> </a:t>
            </a:r>
            <a:r>
              <a:rPr lang="en-GB" sz="2400" dirty="0" err="1" smtClean="0"/>
              <a:t>khác</a:t>
            </a:r>
            <a:r>
              <a:rPr lang="en-GB" sz="2400" dirty="0" smtClean="0"/>
              <a:t>, </a:t>
            </a:r>
            <a:r>
              <a:rPr lang="en-GB" sz="2400" dirty="0" err="1" smtClean="0"/>
              <a:t>đặc</a:t>
            </a:r>
            <a:r>
              <a:rPr lang="en-GB" sz="2400" dirty="0" smtClean="0"/>
              <a:t> </a:t>
            </a:r>
            <a:r>
              <a:rPr lang="en-GB" sz="2400" dirty="0" err="1" smtClean="0"/>
              <a:t>biệt</a:t>
            </a:r>
            <a:r>
              <a:rPr lang="en-GB" sz="2400" dirty="0" smtClean="0"/>
              <a:t> </a:t>
            </a:r>
            <a:r>
              <a:rPr lang="en-GB" sz="2400" dirty="0" err="1" smtClean="0"/>
              <a:t>là</a:t>
            </a:r>
            <a:r>
              <a:rPr lang="en-GB" sz="2400" dirty="0" smtClean="0"/>
              <a:t> </a:t>
            </a:r>
            <a:r>
              <a:rPr lang="en-GB" sz="2400" dirty="0" err="1" smtClean="0"/>
              <a:t>những</a:t>
            </a:r>
            <a:r>
              <a:rPr lang="en-GB" sz="2400" dirty="0" smtClean="0"/>
              <a:t> </a:t>
            </a:r>
            <a:r>
              <a:rPr lang="en-GB" sz="2400" dirty="0" err="1" smtClean="0"/>
              <a:t>nhà</a:t>
            </a:r>
            <a:r>
              <a:rPr lang="en-GB" sz="2400" dirty="0" smtClean="0"/>
              <a:t> </a:t>
            </a:r>
            <a:r>
              <a:rPr lang="en-GB" sz="2400" dirty="0" err="1" smtClean="0"/>
              <a:t>tài</a:t>
            </a:r>
            <a:r>
              <a:rPr lang="en-GB" sz="2400" dirty="0" smtClean="0"/>
              <a:t> </a:t>
            </a:r>
            <a:r>
              <a:rPr lang="en-GB" sz="2400" dirty="0" err="1" smtClean="0"/>
              <a:t>trợ</a:t>
            </a:r>
            <a:r>
              <a:rPr lang="en-GB" sz="2400" dirty="0" smtClean="0"/>
              <a:t> </a:t>
            </a:r>
            <a:r>
              <a:rPr lang="en-GB" sz="2400" dirty="0" err="1" smtClean="0"/>
              <a:t>có</a:t>
            </a:r>
            <a:r>
              <a:rPr lang="en-GB" sz="2400" dirty="0" smtClean="0"/>
              <a:t> </a:t>
            </a:r>
            <a:r>
              <a:rPr lang="en-GB" sz="2400" dirty="0" err="1" smtClean="0"/>
              <a:t>nhiệm</a:t>
            </a:r>
            <a:r>
              <a:rPr lang="en-GB" sz="2400" dirty="0" smtClean="0"/>
              <a:t> </a:t>
            </a:r>
            <a:r>
              <a:rPr lang="en-GB" sz="2400" dirty="0" err="1" smtClean="0"/>
              <a:t>vụ</a:t>
            </a:r>
            <a:r>
              <a:rPr lang="en-GB" sz="2400" dirty="0" smtClean="0"/>
              <a:t> </a:t>
            </a:r>
            <a:r>
              <a:rPr lang="en-GB" sz="2400" dirty="0" err="1" smtClean="0"/>
              <a:t>và</a:t>
            </a:r>
            <a:r>
              <a:rPr lang="en-GB" sz="2400" dirty="0" smtClean="0"/>
              <a:t> </a:t>
            </a:r>
            <a:r>
              <a:rPr lang="en-GB" sz="2400" dirty="0" err="1" smtClean="0"/>
              <a:t>chương</a:t>
            </a:r>
            <a:r>
              <a:rPr lang="en-GB" sz="2400" dirty="0" smtClean="0"/>
              <a:t> </a:t>
            </a:r>
            <a:r>
              <a:rPr lang="en-GB" sz="2400" dirty="0" err="1" smtClean="0"/>
              <a:t>trình</a:t>
            </a:r>
            <a:r>
              <a:rPr lang="en-GB" sz="2400" dirty="0" smtClean="0"/>
              <a:t> </a:t>
            </a:r>
            <a:r>
              <a:rPr lang="en-GB" sz="2400" dirty="0" err="1" smtClean="0"/>
              <a:t>phù</a:t>
            </a:r>
            <a:r>
              <a:rPr lang="en-GB" sz="2400" dirty="0" smtClean="0"/>
              <a:t> </a:t>
            </a:r>
            <a:r>
              <a:rPr lang="en-GB" sz="2400" dirty="0" err="1" smtClean="0"/>
              <a:t>hợp</a:t>
            </a:r>
            <a:r>
              <a:rPr lang="en-GB" sz="2400" dirty="0" smtClean="0"/>
              <a:t> </a:t>
            </a:r>
            <a:r>
              <a:rPr lang="en-GB" sz="2400" dirty="0" err="1" smtClean="0"/>
              <a:t>với</a:t>
            </a:r>
            <a:r>
              <a:rPr lang="en-GB" sz="2400" dirty="0" smtClean="0"/>
              <a:t> </a:t>
            </a:r>
            <a:r>
              <a:rPr lang="en-GB" sz="2400" dirty="0" err="1" smtClean="0"/>
              <a:t>những</a:t>
            </a:r>
            <a:r>
              <a:rPr lang="en-GB" sz="2400" dirty="0" smtClean="0"/>
              <a:t> </a:t>
            </a:r>
            <a:r>
              <a:rPr lang="en-GB" sz="2400" dirty="0" err="1" smtClean="0"/>
              <a:t>hoạt</a:t>
            </a:r>
            <a:r>
              <a:rPr lang="en-GB" sz="2400" dirty="0" smtClean="0"/>
              <a:t> </a:t>
            </a:r>
            <a:r>
              <a:rPr lang="en-GB" sz="2400" dirty="0" err="1" smtClean="0"/>
              <a:t>động</a:t>
            </a:r>
            <a:r>
              <a:rPr lang="en-GB" sz="2400" dirty="0" smtClean="0"/>
              <a:t> </a:t>
            </a:r>
            <a:r>
              <a:rPr lang="en-GB" sz="2400" dirty="0" err="1" smtClean="0"/>
              <a:t>của</a:t>
            </a:r>
            <a:r>
              <a:rPr lang="en-GB" sz="2400" dirty="0" smtClean="0"/>
              <a:t> </a:t>
            </a:r>
            <a:r>
              <a:rPr lang="en-GB" sz="2400" dirty="0" err="1" smtClean="0"/>
              <a:t>bạn</a:t>
            </a:r>
            <a:endParaRPr lang="en-GB" sz="24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Nhà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tại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đơn</a:t>
            </a:r>
            <a:r>
              <a:rPr lang="en-GB" dirty="0" smtClean="0"/>
              <a:t> </a:t>
            </a:r>
            <a:r>
              <a:rPr lang="en-GB" dirty="0" err="1" smtClean="0"/>
              <a:t>vị</a:t>
            </a:r>
            <a:r>
              <a:rPr lang="en-GB" dirty="0" smtClean="0"/>
              <a:t> </a:t>
            </a:r>
            <a:r>
              <a:rPr lang="en-GB" dirty="0" err="1" smtClean="0"/>
              <a:t>ủy</a:t>
            </a:r>
            <a:r>
              <a:rPr lang="en-GB" dirty="0" smtClean="0"/>
              <a:t> </a:t>
            </a:r>
            <a:r>
              <a:rPr lang="en-GB" dirty="0" err="1" smtClean="0"/>
              <a:t>thác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Internet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tổ</a:t>
            </a:r>
            <a:r>
              <a:rPr lang="en-GB" dirty="0" smtClean="0"/>
              <a:t> </a:t>
            </a:r>
            <a:r>
              <a:rPr lang="en-GB" dirty="0" err="1" smtClean="0"/>
              <a:t>chức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tác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Bạn</a:t>
            </a:r>
            <a:r>
              <a:rPr lang="en-GB" dirty="0" smtClean="0"/>
              <a:t> </a:t>
            </a:r>
            <a:r>
              <a:rPr lang="en-GB" dirty="0" err="1" smtClean="0"/>
              <a:t>bè</a:t>
            </a:r>
            <a:r>
              <a:rPr lang="en-GB" dirty="0" smtClean="0"/>
              <a:t>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họ</a:t>
            </a:r>
            <a:r>
              <a:rPr lang="en-GB" dirty="0" smtClean="0"/>
              <a:t> </a:t>
            </a:r>
            <a:r>
              <a:rPr lang="en-GB" dirty="0" err="1" smtClean="0"/>
              <a:t>hàng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04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6600"/>
                </a:solidFill>
              </a:rPr>
              <a:t>Viết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đề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xuất</a:t>
            </a:r>
            <a:r>
              <a:rPr lang="en-GB" dirty="0" smtClean="0">
                <a:solidFill>
                  <a:srgbClr val="006600"/>
                </a:solidFill>
              </a:rPr>
              <a:t> (1/2)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11" y="2206625"/>
            <a:ext cx="7886700" cy="4709120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 smtClean="0"/>
              <a:t>số</a:t>
            </a:r>
            <a:r>
              <a:rPr lang="en-GB" dirty="0" smtClean="0"/>
              <a:t> </a:t>
            </a:r>
            <a:r>
              <a:rPr lang="en-GB" dirty="0" err="1" smtClean="0"/>
              <a:t>hướng</a:t>
            </a:r>
            <a:r>
              <a:rPr lang="en-GB" dirty="0" smtClean="0"/>
              <a:t> </a:t>
            </a:r>
            <a:r>
              <a:rPr lang="en-GB" dirty="0" err="1" smtClean="0"/>
              <a:t>dẫn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500" b="1" dirty="0" err="1" smtClean="0">
                <a:solidFill>
                  <a:srgbClr val="006600"/>
                </a:solidFill>
              </a:rPr>
              <a:t>Bắt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đầu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sớm</a:t>
            </a:r>
            <a:r>
              <a:rPr lang="en-GB" sz="2500" b="1" dirty="0" smtClean="0">
                <a:solidFill>
                  <a:srgbClr val="006600"/>
                </a:solidFill>
              </a:rPr>
              <a:t>: </a:t>
            </a:r>
            <a:r>
              <a:rPr lang="en-GB" sz="2500" dirty="0" err="1" smtClean="0"/>
              <a:t>bạn</a:t>
            </a:r>
            <a:r>
              <a:rPr lang="en-GB" sz="2500" dirty="0" smtClean="0"/>
              <a:t> </a:t>
            </a:r>
            <a:r>
              <a:rPr lang="en-GB" sz="2500" dirty="0" err="1" smtClean="0"/>
              <a:t>có</a:t>
            </a:r>
            <a:r>
              <a:rPr lang="en-GB" sz="2500" dirty="0" smtClean="0"/>
              <a:t> </a:t>
            </a:r>
            <a:r>
              <a:rPr lang="en-GB" sz="2500" dirty="0" err="1" smtClean="0"/>
              <a:t>thể</a:t>
            </a:r>
            <a:r>
              <a:rPr lang="en-GB" sz="2500" dirty="0" smtClean="0"/>
              <a:t> </a:t>
            </a:r>
            <a:r>
              <a:rPr lang="en-GB" sz="2500" dirty="0" err="1" smtClean="0"/>
              <a:t>cần</a:t>
            </a:r>
            <a:r>
              <a:rPr lang="en-GB" sz="2500" dirty="0" smtClean="0"/>
              <a:t> </a:t>
            </a:r>
            <a:r>
              <a:rPr lang="en-GB" sz="2500" dirty="0" err="1" smtClean="0"/>
              <a:t>nhiều</a:t>
            </a:r>
            <a:r>
              <a:rPr lang="en-GB" sz="2500" dirty="0" smtClean="0"/>
              <a:t> </a:t>
            </a:r>
            <a:r>
              <a:rPr lang="en-GB" sz="2500" dirty="0" err="1" smtClean="0"/>
              <a:t>thời</a:t>
            </a:r>
            <a:r>
              <a:rPr lang="en-GB" sz="2500" dirty="0" smtClean="0"/>
              <a:t> </a:t>
            </a:r>
            <a:r>
              <a:rPr lang="en-GB" sz="2500" dirty="0" err="1" smtClean="0"/>
              <a:t>gian</a:t>
            </a:r>
            <a:r>
              <a:rPr lang="en-GB" sz="2500" dirty="0" smtClean="0"/>
              <a:t> </a:t>
            </a:r>
            <a:r>
              <a:rPr lang="en-GB" sz="2500" dirty="0" err="1" smtClean="0"/>
              <a:t>hơn</a:t>
            </a:r>
            <a:r>
              <a:rPr lang="en-GB" sz="2500" dirty="0" smtClean="0"/>
              <a:t> </a:t>
            </a:r>
            <a:r>
              <a:rPr lang="en-GB" sz="2500" dirty="0" err="1" smtClean="0"/>
              <a:t>dự</a:t>
            </a:r>
            <a:r>
              <a:rPr lang="en-GB" sz="2500" dirty="0" smtClean="0"/>
              <a:t> </a:t>
            </a:r>
            <a:r>
              <a:rPr lang="en-GB" sz="2500" dirty="0" err="1" smtClean="0"/>
              <a:t>kiến</a:t>
            </a:r>
            <a:r>
              <a:rPr lang="en-GB" sz="2500" dirty="0" smtClean="0"/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500" b="1" dirty="0" err="1" smtClean="0">
                <a:solidFill>
                  <a:srgbClr val="006600"/>
                </a:solidFill>
              </a:rPr>
              <a:t>Đọc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hướng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dẫn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một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cách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cẩn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thận</a:t>
            </a:r>
            <a:r>
              <a:rPr lang="en-GB" sz="2500" b="1" dirty="0" smtClean="0">
                <a:solidFill>
                  <a:srgbClr val="006600"/>
                </a:solidFill>
              </a:rPr>
              <a:t>: </a:t>
            </a:r>
            <a:r>
              <a:rPr lang="en-GB" sz="2500" dirty="0" err="1" smtClean="0"/>
              <a:t>bạn</a:t>
            </a:r>
            <a:r>
              <a:rPr lang="en-GB" sz="2500" dirty="0" smtClean="0"/>
              <a:t> </a:t>
            </a:r>
            <a:r>
              <a:rPr lang="en-GB" sz="2500" dirty="0" err="1" smtClean="0"/>
              <a:t>sẽ</a:t>
            </a:r>
            <a:r>
              <a:rPr lang="en-GB" sz="2500" dirty="0" smtClean="0"/>
              <a:t> </a:t>
            </a:r>
            <a:r>
              <a:rPr lang="en-GB" sz="2500" dirty="0" err="1" smtClean="0"/>
              <a:t>cần</a:t>
            </a:r>
            <a:r>
              <a:rPr lang="en-GB" sz="2500" dirty="0" smtClean="0"/>
              <a:t> </a:t>
            </a:r>
            <a:r>
              <a:rPr lang="en-GB" sz="2500" dirty="0" err="1" smtClean="0"/>
              <a:t>cung</a:t>
            </a:r>
            <a:r>
              <a:rPr lang="en-GB" sz="2500" dirty="0" smtClean="0"/>
              <a:t> </a:t>
            </a:r>
            <a:r>
              <a:rPr lang="en-GB" sz="2500" dirty="0" err="1" smtClean="0"/>
              <a:t>cấp</a:t>
            </a:r>
            <a:r>
              <a:rPr lang="en-GB" sz="2500" dirty="0" smtClean="0"/>
              <a:t> </a:t>
            </a:r>
            <a:r>
              <a:rPr lang="en-GB" sz="2500" dirty="0" err="1" smtClean="0"/>
              <a:t>những</a:t>
            </a:r>
            <a:r>
              <a:rPr lang="en-GB" sz="2500" dirty="0" smtClean="0"/>
              <a:t> </a:t>
            </a:r>
            <a:r>
              <a:rPr lang="en-GB" sz="2500" dirty="0" err="1" smtClean="0"/>
              <a:t>thông</a:t>
            </a:r>
            <a:r>
              <a:rPr lang="en-GB" sz="2500" dirty="0" smtClean="0"/>
              <a:t> tin </a:t>
            </a:r>
            <a:r>
              <a:rPr lang="en-GB" sz="2500" dirty="0" err="1" smtClean="0"/>
              <a:t>yêu</a:t>
            </a:r>
            <a:r>
              <a:rPr lang="en-GB" sz="2500" dirty="0" smtClean="0"/>
              <a:t> </a:t>
            </a:r>
            <a:r>
              <a:rPr lang="en-GB" sz="2500" dirty="0" err="1" smtClean="0"/>
              <a:t>cầu</a:t>
            </a:r>
            <a:r>
              <a:rPr lang="en-GB" sz="2500" dirty="0" smtClean="0"/>
              <a:t> </a:t>
            </a:r>
            <a:r>
              <a:rPr lang="en-GB" sz="2500" dirty="0" err="1" smtClean="0"/>
              <a:t>hoặc</a:t>
            </a:r>
            <a:r>
              <a:rPr lang="en-GB" sz="2500" dirty="0" smtClean="0"/>
              <a:t> </a:t>
            </a:r>
            <a:r>
              <a:rPr lang="en-GB" sz="2500" dirty="0" err="1" smtClean="0"/>
              <a:t>theo</a:t>
            </a:r>
            <a:r>
              <a:rPr lang="en-GB" sz="2500" dirty="0" smtClean="0"/>
              <a:t> </a:t>
            </a:r>
            <a:r>
              <a:rPr lang="en-GB" sz="2500" dirty="0" err="1" smtClean="0"/>
              <a:t>mẫu</a:t>
            </a:r>
            <a:r>
              <a:rPr lang="en-GB" sz="2500" dirty="0" smtClean="0"/>
              <a:t> </a:t>
            </a:r>
            <a:r>
              <a:rPr lang="en-GB" sz="2500" dirty="0" err="1" smtClean="0"/>
              <a:t>thiết</a:t>
            </a:r>
            <a:r>
              <a:rPr lang="en-GB" sz="2500" dirty="0" smtClean="0"/>
              <a:t> </a:t>
            </a:r>
            <a:r>
              <a:rPr lang="en-GB" sz="2500" dirty="0" err="1" smtClean="0"/>
              <a:t>kế</a:t>
            </a:r>
            <a:r>
              <a:rPr lang="en-GB" sz="2500" dirty="0" smtClean="0"/>
              <a:t> </a:t>
            </a:r>
            <a:r>
              <a:rPr lang="en-GB" sz="2500" dirty="0" err="1" smtClean="0"/>
              <a:t>sẵn</a:t>
            </a:r>
            <a:endParaRPr lang="en-GB" sz="25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500" b="1" dirty="0" err="1" smtClean="0">
                <a:solidFill>
                  <a:srgbClr val="006600"/>
                </a:solidFill>
              </a:rPr>
              <a:t>Lập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kế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hoạch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dự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án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và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lập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cấu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trúc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dirty="0" err="1" smtClean="0"/>
              <a:t>đề</a:t>
            </a:r>
            <a:r>
              <a:rPr lang="en-GB" sz="2500" dirty="0" smtClean="0"/>
              <a:t> </a:t>
            </a:r>
            <a:r>
              <a:rPr lang="en-GB" sz="2500" dirty="0" err="1" smtClean="0"/>
              <a:t>xuất</a:t>
            </a:r>
            <a:r>
              <a:rPr lang="en-GB" sz="2500" dirty="0" smtClean="0"/>
              <a:t> (</a:t>
            </a:r>
            <a:r>
              <a:rPr lang="en-GB" sz="2500" dirty="0" err="1" smtClean="0"/>
              <a:t>xem</a:t>
            </a:r>
            <a:r>
              <a:rPr lang="en-GB" sz="2500" dirty="0" smtClean="0"/>
              <a:t> </a:t>
            </a:r>
            <a:r>
              <a:rPr lang="en-GB" sz="2500" dirty="0" err="1" smtClean="0"/>
              <a:t>xét</a:t>
            </a:r>
            <a:r>
              <a:rPr lang="en-GB" sz="2500" dirty="0" smtClean="0"/>
              <a:t> </a:t>
            </a:r>
            <a:r>
              <a:rPr lang="en-GB" sz="2500" dirty="0" err="1" smtClean="0"/>
              <a:t>những</a:t>
            </a:r>
            <a:r>
              <a:rPr lang="en-GB" sz="2500" dirty="0" smtClean="0"/>
              <a:t> </a:t>
            </a:r>
            <a:r>
              <a:rPr lang="en-GB" sz="2500" dirty="0" err="1" smtClean="0"/>
              <a:t>phần</a:t>
            </a:r>
            <a:r>
              <a:rPr lang="en-GB" sz="2500" dirty="0" smtClean="0"/>
              <a:t> </a:t>
            </a:r>
            <a:r>
              <a:rPr lang="en-GB" sz="2500" dirty="0" err="1" smtClean="0"/>
              <a:t>như</a:t>
            </a:r>
            <a:r>
              <a:rPr lang="en-GB" sz="2500" dirty="0" smtClean="0"/>
              <a:t> </a:t>
            </a:r>
            <a:r>
              <a:rPr lang="en-GB" sz="2500" dirty="0" err="1" smtClean="0"/>
              <a:t>giới</a:t>
            </a:r>
            <a:r>
              <a:rPr lang="en-GB" sz="2500" dirty="0" smtClean="0"/>
              <a:t> </a:t>
            </a:r>
            <a:r>
              <a:rPr lang="en-GB" sz="2500" dirty="0" err="1" smtClean="0"/>
              <a:t>thiệu</a:t>
            </a:r>
            <a:r>
              <a:rPr lang="en-GB" sz="2500" dirty="0" smtClean="0"/>
              <a:t>, </a:t>
            </a:r>
            <a:r>
              <a:rPr lang="en-GB" sz="2500" dirty="0" err="1" smtClean="0"/>
              <a:t>nêu</a:t>
            </a:r>
            <a:r>
              <a:rPr lang="en-GB" sz="2500" dirty="0" smtClean="0"/>
              <a:t> </a:t>
            </a:r>
            <a:r>
              <a:rPr lang="en-GB" sz="2500" dirty="0" err="1" smtClean="0"/>
              <a:t>rõ</a:t>
            </a:r>
            <a:r>
              <a:rPr lang="en-GB" sz="2500" dirty="0" smtClean="0"/>
              <a:t> </a:t>
            </a:r>
            <a:r>
              <a:rPr lang="en-GB" sz="2500" dirty="0" err="1" smtClean="0"/>
              <a:t>kinh</a:t>
            </a:r>
            <a:r>
              <a:rPr lang="en-GB" sz="2500" dirty="0" smtClean="0"/>
              <a:t> </a:t>
            </a:r>
            <a:r>
              <a:rPr lang="en-GB" sz="2500" dirty="0" err="1" smtClean="0"/>
              <a:t>nghiệm</a:t>
            </a:r>
            <a:r>
              <a:rPr lang="en-GB" sz="2500" dirty="0" smtClean="0"/>
              <a:t>, phuong </a:t>
            </a:r>
            <a:r>
              <a:rPr lang="en-GB" sz="2500" dirty="0" err="1" smtClean="0"/>
              <a:t>pháp</a:t>
            </a:r>
            <a:r>
              <a:rPr lang="en-GB" sz="2500" dirty="0" smtClean="0"/>
              <a:t>, </a:t>
            </a:r>
            <a:r>
              <a:rPr lang="en-GB" sz="2500" dirty="0" err="1" smtClean="0"/>
              <a:t>thời</a:t>
            </a:r>
            <a:r>
              <a:rPr lang="en-GB" sz="2500" dirty="0" smtClean="0"/>
              <a:t> </a:t>
            </a:r>
            <a:r>
              <a:rPr lang="en-GB" sz="2500" dirty="0" err="1" smtClean="0"/>
              <a:t>gian</a:t>
            </a:r>
            <a:r>
              <a:rPr lang="en-GB" sz="2500" dirty="0" smtClean="0"/>
              <a:t> </a:t>
            </a:r>
            <a:r>
              <a:rPr lang="en-GB" sz="2500" dirty="0" err="1" smtClean="0"/>
              <a:t>dự</a:t>
            </a:r>
            <a:r>
              <a:rPr lang="en-GB" sz="2500" dirty="0" smtClean="0"/>
              <a:t> </a:t>
            </a:r>
            <a:r>
              <a:rPr lang="en-GB" sz="2500" dirty="0" err="1" smtClean="0"/>
              <a:t>án</a:t>
            </a:r>
            <a:r>
              <a:rPr lang="en-GB" sz="2500" dirty="0" smtClean="0"/>
              <a:t>, </a:t>
            </a:r>
            <a:r>
              <a:rPr lang="en-GB" sz="2500" dirty="0" err="1" smtClean="0"/>
              <a:t>kết</a:t>
            </a:r>
            <a:r>
              <a:rPr lang="en-GB" sz="2500" dirty="0" smtClean="0"/>
              <a:t> </a:t>
            </a:r>
            <a:r>
              <a:rPr lang="en-GB" sz="2500" dirty="0" err="1" smtClean="0"/>
              <a:t>quả</a:t>
            </a:r>
            <a:r>
              <a:rPr lang="en-GB" sz="2500" dirty="0" smtClean="0"/>
              <a:t>, </a:t>
            </a:r>
            <a:r>
              <a:rPr lang="en-GB" sz="2500" dirty="0" err="1" smtClean="0"/>
              <a:t>ngân</a:t>
            </a:r>
            <a:r>
              <a:rPr lang="en-GB" sz="2500" dirty="0" smtClean="0"/>
              <a:t> </a:t>
            </a:r>
            <a:r>
              <a:rPr lang="en-GB" sz="2500" dirty="0" err="1" smtClean="0"/>
              <a:t>sách</a:t>
            </a:r>
            <a:r>
              <a:rPr lang="en-GB" sz="25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500" b="1" dirty="0" err="1" smtClean="0">
                <a:solidFill>
                  <a:srgbClr val="006600"/>
                </a:solidFill>
              </a:rPr>
              <a:t>Đọc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lại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đề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xuất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của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bạn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dirty="0" err="1" smtClean="0"/>
              <a:t>sau</a:t>
            </a:r>
            <a:r>
              <a:rPr lang="en-GB" sz="2500" dirty="0" smtClean="0"/>
              <a:t> </a:t>
            </a:r>
            <a:r>
              <a:rPr lang="en-GB" sz="2500" dirty="0" err="1" smtClean="0"/>
              <a:t>khi</a:t>
            </a:r>
            <a:r>
              <a:rPr lang="en-GB" sz="2500" dirty="0" smtClean="0"/>
              <a:t> </a:t>
            </a:r>
            <a:r>
              <a:rPr lang="en-GB" sz="2500" dirty="0" err="1" smtClean="0"/>
              <a:t>đã</a:t>
            </a:r>
            <a:r>
              <a:rPr lang="en-GB" sz="2500" dirty="0" smtClean="0"/>
              <a:t> </a:t>
            </a:r>
            <a:r>
              <a:rPr lang="en-GB" sz="2500" dirty="0" err="1" smtClean="0"/>
              <a:t>hoàn</a:t>
            </a:r>
            <a:r>
              <a:rPr lang="en-GB" sz="2500" dirty="0" smtClean="0"/>
              <a:t> </a:t>
            </a:r>
            <a:r>
              <a:rPr lang="en-GB" sz="2500" dirty="0" err="1" smtClean="0"/>
              <a:t>thành</a:t>
            </a:r>
            <a:r>
              <a:rPr lang="en-GB" sz="2500" dirty="0" smtClean="0"/>
              <a:t> </a:t>
            </a:r>
            <a:r>
              <a:rPr lang="en-GB" sz="2500" dirty="0" err="1" smtClean="0"/>
              <a:t>dự</a:t>
            </a:r>
            <a:r>
              <a:rPr lang="en-GB" sz="2500" dirty="0" smtClean="0"/>
              <a:t> </a:t>
            </a:r>
            <a:r>
              <a:rPr lang="en-GB" sz="2500" dirty="0" err="1" smtClean="0"/>
              <a:t>thảo</a:t>
            </a:r>
            <a:r>
              <a:rPr lang="en-GB" sz="2500" dirty="0" smtClean="0"/>
              <a:t> </a:t>
            </a:r>
            <a:r>
              <a:rPr lang="en-GB" sz="2500" dirty="0" err="1" smtClean="0"/>
              <a:t>đề</a:t>
            </a:r>
            <a:r>
              <a:rPr lang="en-GB" sz="2500" dirty="0" smtClean="0"/>
              <a:t> </a:t>
            </a:r>
            <a:r>
              <a:rPr lang="en-GB" sz="2500" dirty="0" err="1" smtClean="0"/>
              <a:t>xuất</a:t>
            </a:r>
            <a:r>
              <a:rPr lang="en-GB" sz="2500" dirty="0" smtClean="0"/>
              <a:t>, </a:t>
            </a:r>
            <a:r>
              <a:rPr lang="en-GB" sz="2500" dirty="0" err="1" smtClean="0"/>
              <a:t>chắc</a:t>
            </a:r>
            <a:r>
              <a:rPr lang="en-GB" sz="2500" dirty="0" smtClean="0"/>
              <a:t> </a:t>
            </a:r>
            <a:r>
              <a:rPr lang="en-GB" sz="2500" dirty="0" err="1" smtClean="0"/>
              <a:t>chắn</a:t>
            </a:r>
            <a:r>
              <a:rPr lang="en-GB" sz="2500" dirty="0" smtClean="0"/>
              <a:t> </a:t>
            </a:r>
            <a:r>
              <a:rPr lang="en-GB" sz="2500" dirty="0" err="1" smtClean="0"/>
              <a:t>bạn</a:t>
            </a:r>
            <a:r>
              <a:rPr lang="en-GB" sz="2500" dirty="0" smtClean="0"/>
              <a:t> </a:t>
            </a:r>
            <a:r>
              <a:rPr lang="en-GB" sz="2500" dirty="0" err="1" smtClean="0"/>
              <a:t>sẽ</a:t>
            </a:r>
            <a:r>
              <a:rPr lang="en-GB" sz="2500" dirty="0" smtClean="0"/>
              <a:t> </a:t>
            </a:r>
            <a:r>
              <a:rPr lang="en-GB" sz="2500" dirty="0" err="1" smtClean="0"/>
              <a:t>tìm</a:t>
            </a:r>
            <a:r>
              <a:rPr lang="en-GB" sz="2500" dirty="0" smtClean="0"/>
              <a:t> </a:t>
            </a:r>
            <a:r>
              <a:rPr lang="en-GB" sz="2500" dirty="0" err="1" smtClean="0"/>
              <a:t>ra</a:t>
            </a:r>
            <a:r>
              <a:rPr lang="en-GB" sz="2500" dirty="0"/>
              <a:t> </a:t>
            </a:r>
            <a:r>
              <a:rPr lang="en-GB" sz="2500" dirty="0" err="1" smtClean="0"/>
              <a:t>lỗi</a:t>
            </a:r>
            <a:r>
              <a:rPr lang="en-GB" sz="2500" dirty="0" smtClean="0"/>
              <a:t> </a:t>
            </a:r>
            <a:r>
              <a:rPr lang="en-GB" sz="2500" dirty="0" err="1" smtClean="0"/>
              <a:t>và</a:t>
            </a:r>
            <a:r>
              <a:rPr lang="en-GB" sz="2500" dirty="0" smtClean="0"/>
              <a:t> </a:t>
            </a:r>
            <a:r>
              <a:rPr lang="en-GB" sz="2500" dirty="0" err="1" smtClean="0"/>
              <a:t>xuất</a:t>
            </a:r>
            <a:r>
              <a:rPr lang="en-GB" sz="2500" dirty="0" smtClean="0"/>
              <a:t> </a:t>
            </a:r>
            <a:r>
              <a:rPr lang="en-GB" sz="2500" dirty="0" err="1" smtClean="0"/>
              <a:t>hiện</a:t>
            </a:r>
            <a:r>
              <a:rPr lang="en-GB" sz="2500" dirty="0" smtClean="0"/>
              <a:t> ý </a:t>
            </a:r>
            <a:r>
              <a:rPr lang="en-GB" sz="2500" dirty="0" err="1" smtClean="0"/>
              <a:t>tưởng</a:t>
            </a:r>
            <a:r>
              <a:rPr lang="en-GB" sz="2500" dirty="0" smtClean="0"/>
              <a:t> </a:t>
            </a:r>
            <a:r>
              <a:rPr lang="en-GB" sz="2500" dirty="0" err="1" smtClean="0"/>
              <a:t>mới</a:t>
            </a:r>
            <a:r>
              <a:rPr lang="en-GB" sz="2500" dirty="0" smtClean="0"/>
              <a:t> </a:t>
            </a:r>
            <a:r>
              <a:rPr lang="en-GB" sz="2500" dirty="0" err="1" smtClean="0"/>
              <a:t>để</a:t>
            </a:r>
            <a:r>
              <a:rPr lang="en-GB" sz="2500" dirty="0" smtClean="0"/>
              <a:t> </a:t>
            </a:r>
            <a:r>
              <a:rPr lang="en-GB" sz="2500" dirty="0" err="1" smtClean="0"/>
              <a:t>bổ</a:t>
            </a:r>
            <a:r>
              <a:rPr lang="en-GB" sz="2500" dirty="0" smtClean="0"/>
              <a:t> sung </a:t>
            </a:r>
            <a:r>
              <a:rPr lang="en-GB" sz="2500" dirty="0" err="1" smtClean="0"/>
              <a:t>vào</a:t>
            </a:r>
            <a:r>
              <a:rPr lang="en-GB" sz="2500" dirty="0" smtClean="0"/>
              <a:t> </a:t>
            </a:r>
            <a:r>
              <a:rPr lang="en-GB" sz="2500" dirty="0" err="1" smtClean="0"/>
              <a:t>đề</a:t>
            </a:r>
            <a:r>
              <a:rPr lang="en-GB" sz="2500" dirty="0" smtClean="0"/>
              <a:t> </a:t>
            </a:r>
            <a:r>
              <a:rPr lang="en-GB" sz="2500" dirty="0" err="1" smtClean="0"/>
              <a:t>xuất</a:t>
            </a:r>
            <a:r>
              <a:rPr lang="en-GB" sz="2500" dirty="0" smtClean="0"/>
              <a:t> </a:t>
            </a:r>
            <a:r>
              <a:rPr lang="en-GB" sz="2500" dirty="0" err="1" smtClean="0"/>
              <a:t>của</a:t>
            </a:r>
            <a:r>
              <a:rPr lang="en-GB" sz="2500" dirty="0" smtClean="0"/>
              <a:t> </a:t>
            </a:r>
            <a:r>
              <a:rPr lang="en-GB" sz="2500" dirty="0" err="1" smtClean="0"/>
              <a:t>bạn</a:t>
            </a:r>
            <a:endParaRPr lang="en-GB" sz="25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500" b="1" dirty="0" err="1" smtClean="0">
                <a:solidFill>
                  <a:srgbClr val="006600"/>
                </a:solidFill>
              </a:rPr>
              <a:t>Nhờ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người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rà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soát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lại</a:t>
            </a:r>
            <a:endParaRPr lang="en-GB" sz="2500" b="1" dirty="0" smtClean="0">
              <a:solidFill>
                <a:srgbClr val="0066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500" b="1" dirty="0" err="1" smtClean="0">
                <a:solidFill>
                  <a:srgbClr val="006600"/>
                </a:solidFill>
              </a:rPr>
              <a:t>Gửi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đề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xuất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trước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thời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b="1" dirty="0" err="1" smtClean="0">
                <a:solidFill>
                  <a:srgbClr val="006600"/>
                </a:solidFill>
              </a:rPr>
              <a:t>hạn</a:t>
            </a:r>
            <a:r>
              <a:rPr lang="en-GB" sz="2500" b="1" dirty="0" smtClean="0">
                <a:solidFill>
                  <a:srgbClr val="006600"/>
                </a:solidFill>
              </a:rPr>
              <a:t> </a:t>
            </a:r>
            <a:r>
              <a:rPr lang="en-GB" sz="2500" dirty="0" err="1" smtClean="0"/>
              <a:t>và</a:t>
            </a:r>
            <a:r>
              <a:rPr lang="en-GB" sz="2500" dirty="0" smtClean="0"/>
              <a:t> </a:t>
            </a:r>
            <a:r>
              <a:rPr lang="en-GB" sz="2500" dirty="0" err="1" smtClean="0"/>
              <a:t>tới</a:t>
            </a:r>
            <a:r>
              <a:rPr lang="en-GB" sz="2500" dirty="0" smtClean="0"/>
              <a:t> </a:t>
            </a:r>
            <a:r>
              <a:rPr lang="en-GB" sz="2500" dirty="0" err="1" smtClean="0"/>
              <a:t>địa</a:t>
            </a:r>
            <a:r>
              <a:rPr lang="en-GB" sz="2500" dirty="0" smtClean="0"/>
              <a:t> </a:t>
            </a:r>
            <a:r>
              <a:rPr lang="en-GB" sz="2500" dirty="0" err="1" smtClean="0"/>
              <a:t>chỉ</a:t>
            </a:r>
            <a:r>
              <a:rPr lang="en-GB" sz="2500" dirty="0" smtClean="0"/>
              <a:t> </a:t>
            </a:r>
            <a:r>
              <a:rPr lang="en-GB" sz="2500" dirty="0" err="1" smtClean="0"/>
              <a:t>chính</a:t>
            </a:r>
            <a:r>
              <a:rPr lang="en-GB" sz="2500" dirty="0" smtClean="0"/>
              <a:t> </a:t>
            </a:r>
            <a:r>
              <a:rPr lang="en-GB" sz="2500" dirty="0" err="1" smtClean="0"/>
              <a:t>xác</a:t>
            </a:r>
            <a:r>
              <a:rPr lang="en-GB" sz="2500" dirty="0" smtClean="0"/>
              <a:t>. </a:t>
            </a:r>
            <a:r>
              <a:rPr lang="en-GB" sz="2500" dirty="0" err="1" smtClean="0"/>
              <a:t>Chú</a:t>
            </a:r>
            <a:r>
              <a:rPr lang="en-GB" sz="2500" dirty="0" smtClean="0"/>
              <a:t> ý </a:t>
            </a:r>
            <a:r>
              <a:rPr lang="en-GB" sz="2500" dirty="0" err="1" smtClean="0"/>
              <a:t>chênh</a:t>
            </a:r>
            <a:r>
              <a:rPr lang="en-GB" sz="2500" dirty="0" smtClean="0"/>
              <a:t> </a:t>
            </a:r>
            <a:r>
              <a:rPr lang="en-GB" sz="2500" dirty="0" err="1" smtClean="0"/>
              <a:t>lệch</a:t>
            </a:r>
            <a:r>
              <a:rPr lang="en-GB" sz="2500" dirty="0" smtClean="0"/>
              <a:t> </a:t>
            </a:r>
            <a:r>
              <a:rPr lang="en-GB" sz="2500" dirty="0" err="1" smtClean="0"/>
              <a:t>về</a:t>
            </a:r>
            <a:r>
              <a:rPr lang="en-GB" sz="2500" dirty="0" smtClean="0"/>
              <a:t> </a:t>
            </a:r>
            <a:r>
              <a:rPr lang="en-GB" sz="2500" dirty="0" err="1" smtClean="0"/>
              <a:t>mặt</a:t>
            </a:r>
            <a:r>
              <a:rPr lang="en-GB" sz="2500" dirty="0" smtClean="0"/>
              <a:t> </a:t>
            </a:r>
            <a:r>
              <a:rPr lang="en-GB" sz="2500" dirty="0" err="1" smtClean="0"/>
              <a:t>thời</a:t>
            </a:r>
            <a:r>
              <a:rPr lang="en-GB" sz="2500" dirty="0" smtClean="0"/>
              <a:t> </a:t>
            </a:r>
            <a:r>
              <a:rPr lang="en-GB" sz="2500" dirty="0" err="1" smtClean="0"/>
              <a:t>gian</a:t>
            </a:r>
            <a:r>
              <a:rPr lang="en-GB" sz="2500" dirty="0" smtClean="0"/>
              <a:t> </a:t>
            </a:r>
            <a:r>
              <a:rPr lang="en-GB" sz="2500" dirty="0" err="1" smtClean="0"/>
              <a:t>nếu</a:t>
            </a:r>
            <a:r>
              <a:rPr lang="en-GB" sz="2500" dirty="0" smtClean="0"/>
              <a:t> </a:t>
            </a:r>
            <a:r>
              <a:rPr lang="en-GB" sz="2500" dirty="0" err="1" smtClean="0"/>
              <a:t>tổ</a:t>
            </a:r>
            <a:r>
              <a:rPr lang="en-GB" sz="2500" dirty="0" smtClean="0"/>
              <a:t> </a:t>
            </a:r>
            <a:r>
              <a:rPr lang="en-GB" sz="2500" dirty="0" err="1" smtClean="0"/>
              <a:t>chức</a:t>
            </a:r>
            <a:r>
              <a:rPr lang="en-GB" sz="2500" dirty="0" smtClean="0"/>
              <a:t> </a:t>
            </a:r>
            <a:r>
              <a:rPr lang="en-GB" sz="2500" dirty="0" err="1" smtClean="0"/>
              <a:t>tài</a:t>
            </a:r>
            <a:r>
              <a:rPr lang="en-GB" sz="2500" dirty="0" smtClean="0"/>
              <a:t> </a:t>
            </a:r>
            <a:r>
              <a:rPr lang="en-GB" sz="2500" dirty="0" err="1" smtClean="0"/>
              <a:t>trợ</a:t>
            </a:r>
            <a:r>
              <a:rPr lang="en-GB" sz="2500" dirty="0" smtClean="0"/>
              <a:t> </a:t>
            </a:r>
            <a:r>
              <a:rPr lang="en-GB" sz="2500" dirty="0" err="1" smtClean="0"/>
              <a:t>nằm</a:t>
            </a:r>
            <a:r>
              <a:rPr lang="en-GB" sz="2500" dirty="0" smtClean="0"/>
              <a:t> ở </a:t>
            </a:r>
            <a:r>
              <a:rPr lang="en-GB" sz="2500" dirty="0" err="1" smtClean="0"/>
              <a:t>quốc</a:t>
            </a:r>
            <a:r>
              <a:rPr lang="en-GB" sz="2500" dirty="0" smtClean="0"/>
              <a:t> </a:t>
            </a:r>
            <a:r>
              <a:rPr lang="en-GB" sz="2500" dirty="0" err="1" smtClean="0"/>
              <a:t>gia</a:t>
            </a:r>
            <a:r>
              <a:rPr lang="en-GB" sz="2500" dirty="0" smtClean="0"/>
              <a:t> </a:t>
            </a:r>
            <a:r>
              <a:rPr lang="en-GB" sz="2500" dirty="0" err="1" smtClean="0"/>
              <a:t>khác</a:t>
            </a:r>
            <a:endParaRPr lang="en-GB" sz="2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730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6600"/>
                </a:solidFill>
              </a:rPr>
              <a:t>Viết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đề</a:t>
            </a:r>
            <a:r>
              <a:rPr lang="en-GB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>
                <a:solidFill>
                  <a:srgbClr val="006600"/>
                </a:solidFill>
              </a:rPr>
              <a:t>xuất</a:t>
            </a:r>
            <a:r>
              <a:rPr lang="en-GB" dirty="0" smtClean="0">
                <a:solidFill>
                  <a:srgbClr val="006600"/>
                </a:solidFill>
              </a:rPr>
              <a:t> (2/2)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 smtClean="0"/>
              <a:t>số</a:t>
            </a:r>
            <a:r>
              <a:rPr lang="en-GB" dirty="0" smtClean="0"/>
              <a:t> </a:t>
            </a:r>
            <a:r>
              <a:rPr lang="en-GB" dirty="0" err="1" smtClean="0"/>
              <a:t>kinh</a:t>
            </a:r>
            <a:r>
              <a:rPr lang="en-GB" dirty="0" smtClean="0"/>
              <a:t> </a:t>
            </a:r>
            <a:r>
              <a:rPr lang="en-GB" dirty="0" err="1" smtClean="0"/>
              <a:t>nghiệm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b="1" dirty="0" err="1" smtClean="0">
                <a:solidFill>
                  <a:srgbClr val="006600"/>
                </a:solidFill>
              </a:rPr>
              <a:t>Rõ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ràng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dirty="0" smtClean="0"/>
              <a:t>ý </a:t>
            </a:r>
            <a:r>
              <a:rPr lang="en-GB" dirty="0" err="1" smtClean="0"/>
              <a:t>nghĩa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mạch</a:t>
            </a:r>
            <a:r>
              <a:rPr lang="en-GB" dirty="0" smtClean="0"/>
              <a:t> </a:t>
            </a:r>
            <a:r>
              <a:rPr lang="en-GB" dirty="0" err="1" smtClean="0"/>
              <a:t>lạc</a:t>
            </a:r>
            <a:r>
              <a:rPr lang="en-GB" dirty="0" smtClean="0"/>
              <a:t>, </a:t>
            </a:r>
            <a:r>
              <a:rPr lang="en-GB" dirty="0" err="1" smtClean="0"/>
              <a:t>rõ</a:t>
            </a:r>
            <a:r>
              <a:rPr lang="en-GB" dirty="0" smtClean="0"/>
              <a:t> </a:t>
            </a:r>
            <a:r>
              <a:rPr lang="en-GB" dirty="0" err="1" smtClean="0"/>
              <a:t>ràng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người</a:t>
            </a:r>
            <a:r>
              <a:rPr lang="en-GB" dirty="0" smtClean="0"/>
              <a:t> </a:t>
            </a:r>
            <a:r>
              <a:rPr lang="en-GB" dirty="0" err="1" smtClean="0"/>
              <a:t>đọc</a:t>
            </a:r>
            <a:r>
              <a:rPr lang="en-GB" dirty="0" smtClean="0"/>
              <a:t>,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tham</a:t>
            </a:r>
            <a:r>
              <a:rPr lang="en-GB" dirty="0" smtClean="0"/>
              <a:t> </a:t>
            </a:r>
            <a:r>
              <a:rPr lang="en-GB" dirty="0" err="1" smtClean="0"/>
              <a:t>nhiều</a:t>
            </a:r>
            <a:r>
              <a:rPr lang="en-GB" dirty="0" smtClean="0"/>
              <a:t> ý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b="1" dirty="0" err="1" smtClean="0">
                <a:solidFill>
                  <a:srgbClr val="006600"/>
                </a:solidFill>
              </a:rPr>
              <a:t>Nhất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quán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tra</a:t>
            </a:r>
            <a:r>
              <a:rPr lang="en-GB" dirty="0" smtClean="0"/>
              <a:t> </a:t>
            </a:r>
            <a:r>
              <a:rPr lang="en-GB" dirty="0" err="1" smtClean="0"/>
              <a:t>việc</a:t>
            </a:r>
            <a:r>
              <a:rPr lang="en-GB" dirty="0" smtClean="0"/>
              <a:t> </a:t>
            </a:r>
            <a:r>
              <a:rPr lang="en-GB" dirty="0" err="1" smtClean="0"/>
              <a:t>sử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ngữ</a:t>
            </a:r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b="1" dirty="0" err="1" smtClean="0">
                <a:solidFill>
                  <a:srgbClr val="006600"/>
                </a:solidFill>
              </a:rPr>
              <a:t>Chính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xác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dirty="0" err="1" smtClean="0"/>
              <a:t>mô</a:t>
            </a:r>
            <a:r>
              <a:rPr lang="en-GB" dirty="0" smtClean="0"/>
              <a:t> </a:t>
            </a:r>
            <a:r>
              <a:rPr lang="en-GB" dirty="0" err="1" smtClean="0"/>
              <a:t>tả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xác</a:t>
            </a:r>
            <a:r>
              <a:rPr lang="en-GB" dirty="0" smtClean="0"/>
              <a:t> </a:t>
            </a:r>
            <a:r>
              <a:rPr lang="en-GB" dirty="0" err="1" smtClean="0"/>
              <a:t>sự</a:t>
            </a:r>
            <a:r>
              <a:rPr lang="en-GB" dirty="0" smtClean="0"/>
              <a:t> </a:t>
            </a:r>
            <a:r>
              <a:rPr lang="en-GB" dirty="0" err="1" smtClean="0"/>
              <a:t>vật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tượng</a:t>
            </a:r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b="1" dirty="0" err="1" smtClean="0">
                <a:solidFill>
                  <a:srgbClr val="006600"/>
                </a:solidFill>
              </a:rPr>
              <a:t>Cô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đọng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dirty="0" err="1" smtClean="0"/>
              <a:t>ngắn</a:t>
            </a:r>
            <a:r>
              <a:rPr lang="en-GB" dirty="0" smtClean="0"/>
              <a:t> </a:t>
            </a:r>
            <a:r>
              <a:rPr lang="en-GB" dirty="0" err="1" smtClean="0"/>
              <a:t>gọn</a:t>
            </a:r>
            <a:r>
              <a:rPr lang="en-GB" dirty="0" smtClean="0"/>
              <a:t>, </a:t>
            </a:r>
            <a:r>
              <a:rPr lang="en-GB" dirty="0" err="1" smtClean="0"/>
              <a:t>xúc</a:t>
            </a:r>
            <a:r>
              <a:rPr lang="en-GB" dirty="0" smtClean="0"/>
              <a:t> </a:t>
            </a:r>
            <a:r>
              <a:rPr lang="en-GB" dirty="0" err="1" smtClean="0"/>
              <a:t>tích</a:t>
            </a:r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b="1" dirty="0" err="1" smtClean="0">
                <a:solidFill>
                  <a:srgbClr val="006600"/>
                </a:solidFill>
              </a:rPr>
              <a:t>Đúng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chính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tả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dirty="0" err="1" smtClean="0"/>
              <a:t>chú</a:t>
            </a:r>
            <a:r>
              <a:rPr lang="en-GB" dirty="0" smtClean="0"/>
              <a:t> ý </a:t>
            </a:r>
            <a:r>
              <a:rPr lang="en-GB" dirty="0" err="1" smtClean="0"/>
              <a:t>ngữ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, </a:t>
            </a:r>
            <a:r>
              <a:rPr lang="en-GB" dirty="0" err="1" smtClean="0"/>
              <a:t>dấu</a:t>
            </a:r>
            <a:r>
              <a:rPr lang="en-GB" dirty="0" smtClean="0"/>
              <a:t> </a:t>
            </a:r>
            <a:r>
              <a:rPr lang="en-GB" dirty="0" err="1" smtClean="0"/>
              <a:t>câu</a:t>
            </a:r>
            <a:r>
              <a:rPr lang="en-GB" dirty="0" smtClean="0"/>
              <a:t>, vv.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905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Lời</a:t>
            </a:r>
            <a:r>
              <a:rPr lang="en-GB" dirty="0" smtClean="0"/>
              <a:t> </a:t>
            </a:r>
            <a:r>
              <a:rPr lang="en-GB" dirty="0" err="1" smtClean="0"/>
              <a:t>khuyên</a:t>
            </a:r>
            <a:r>
              <a:rPr lang="en-GB" dirty="0" smtClean="0"/>
              <a:t> </a:t>
            </a:r>
            <a:r>
              <a:rPr lang="en-GB" dirty="0" err="1" smtClean="0"/>
              <a:t>khi</a:t>
            </a:r>
            <a:r>
              <a:rPr lang="en-GB" dirty="0" smtClean="0"/>
              <a:t> </a:t>
            </a:r>
            <a:r>
              <a:rPr lang="en-GB" dirty="0" err="1" smtClean="0"/>
              <a:t>viết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err="1" smtClean="0">
                <a:solidFill>
                  <a:srgbClr val="006600"/>
                </a:solidFill>
              </a:rPr>
              <a:t>Cụ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thể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dirty="0" err="1" smtClean="0"/>
              <a:t>sử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xác</a:t>
            </a:r>
            <a:r>
              <a:rPr lang="en-GB" dirty="0" smtClean="0"/>
              <a:t>; </a:t>
            </a:r>
            <a:r>
              <a:rPr lang="en-GB" dirty="0" err="1" smtClean="0"/>
              <a:t>cung</a:t>
            </a:r>
            <a:r>
              <a:rPr lang="en-GB" dirty="0" smtClean="0"/>
              <a:t> </a:t>
            </a:r>
            <a:r>
              <a:rPr lang="en-GB" dirty="0" err="1" smtClean="0"/>
              <a:t>cấp</a:t>
            </a:r>
            <a:r>
              <a:rPr lang="en-GB" dirty="0" smtClean="0"/>
              <a:t> </a:t>
            </a:r>
            <a:r>
              <a:rPr lang="en-GB" dirty="0" err="1" smtClean="0"/>
              <a:t>đầy</a:t>
            </a:r>
            <a:r>
              <a:rPr lang="en-GB" dirty="0" smtClean="0"/>
              <a:t> </a:t>
            </a:r>
            <a:r>
              <a:rPr lang="en-GB" dirty="0" err="1" smtClean="0"/>
              <a:t>đủ</a:t>
            </a:r>
            <a:r>
              <a:rPr lang="en-GB" dirty="0" smtClean="0"/>
              <a:t> </a:t>
            </a:r>
            <a:r>
              <a:rPr lang="en-GB" dirty="0" err="1" smtClean="0"/>
              <a:t>thông</a:t>
            </a:r>
            <a:r>
              <a:rPr lang="en-GB" dirty="0" smtClean="0"/>
              <a:t> tin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tránh</a:t>
            </a:r>
            <a:r>
              <a:rPr lang="en-GB" dirty="0" smtClean="0"/>
              <a:t> </a:t>
            </a:r>
            <a:r>
              <a:rPr lang="en-GB" dirty="0" err="1" smtClean="0"/>
              <a:t>mơ</a:t>
            </a:r>
            <a:r>
              <a:rPr lang="en-GB" dirty="0" smtClean="0"/>
              <a:t> </a:t>
            </a:r>
            <a:r>
              <a:rPr lang="en-GB" dirty="0" err="1" smtClean="0"/>
              <a:t>hồ</a:t>
            </a:r>
            <a:endParaRPr lang="en-GB" dirty="0" smtClean="0"/>
          </a:p>
          <a:p>
            <a:r>
              <a:rPr lang="en-GB" b="1" dirty="0" err="1" smtClean="0">
                <a:solidFill>
                  <a:srgbClr val="006600"/>
                </a:solidFill>
              </a:rPr>
              <a:t>Tránh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sử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dụng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thuật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ngữ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khó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hiểu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dirty="0" err="1" smtClean="0"/>
              <a:t>tránh</a:t>
            </a:r>
            <a:r>
              <a:rPr lang="en-GB" dirty="0" smtClean="0"/>
              <a:t> </a:t>
            </a:r>
            <a:r>
              <a:rPr lang="en-GB" dirty="0" err="1" smtClean="0"/>
              <a:t>sử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ngữ</a:t>
            </a:r>
            <a:r>
              <a:rPr lang="en-GB" dirty="0" smtClean="0"/>
              <a:t> </a:t>
            </a:r>
            <a:r>
              <a:rPr lang="en-GB" dirty="0" err="1" smtClean="0"/>
              <a:t>quá</a:t>
            </a:r>
            <a:r>
              <a:rPr lang="en-GB" dirty="0" smtClean="0"/>
              <a:t> </a:t>
            </a:r>
            <a:r>
              <a:rPr lang="en-GB" dirty="0" err="1" smtClean="0"/>
              <a:t>mang</a:t>
            </a:r>
            <a:r>
              <a:rPr lang="en-GB" dirty="0" smtClean="0"/>
              <a:t> </a:t>
            </a:r>
            <a:r>
              <a:rPr lang="en-GB" dirty="0" err="1" smtClean="0"/>
              <a:t>tính</a:t>
            </a:r>
            <a:r>
              <a:rPr lang="en-GB" dirty="0" smtClean="0"/>
              <a:t> </a:t>
            </a:r>
            <a:r>
              <a:rPr lang="en-GB" dirty="0" err="1" smtClean="0"/>
              <a:t>kỹ</a:t>
            </a:r>
            <a:r>
              <a:rPr lang="en-GB" dirty="0" smtClean="0"/>
              <a:t> </a:t>
            </a:r>
            <a:r>
              <a:rPr lang="en-GB" dirty="0" err="1" smtClean="0"/>
              <a:t>thuật</a:t>
            </a:r>
            <a:r>
              <a:rPr lang="en-GB" dirty="0" smtClean="0"/>
              <a:t>, </a:t>
            </a:r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viết</a:t>
            </a:r>
            <a:r>
              <a:rPr lang="en-GB" dirty="0" smtClean="0"/>
              <a:t> </a:t>
            </a:r>
            <a:r>
              <a:rPr lang="en-GB" dirty="0" err="1" smtClean="0"/>
              <a:t>tắt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phổ</a:t>
            </a:r>
            <a:r>
              <a:rPr lang="en-GB" dirty="0" smtClean="0"/>
              <a:t> </a:t>
            </a:r>
            <a:r>
              <a:rPr lang="en-GB" dirty="0" err="1" smtClean="0"/>
              <a:t>thông</a:t>
            </a:r>
            <a:endParaRPr lang="en-GB" dirty="0" smtClean="0"/>
          </a:p>
          <a:p>
            <a:r>
              <a:rPr lang="en-GB" b="1" dirty="0" err="1" smtClean="0">
                <a:solidFill>
                  <a:srgbClr val="006600"/>
                </a:solidFill>
              </a:rPr>
              <a:t>Tránh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lan</a:t>
            </a:r>
            <a:r>
              <a:rPr lang="en-GB" b="1" smtClean="0">
                <a:solidFill>
                  <a:srgbClr val="006600"/>
                </a:solidFill>
              </a:rPr>
              <a:t> man, kể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lể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dài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dòng</a:t>
            </a:r>
            <a:r>
              <a:rPr lang="en-GB" b="1" dirty="0" smtClean="0">
                <a:solidFill>
                  <a:srgbClr val="006600"/>
                </a:solidFill>
              </a:rPr>
              <a:t>: </a:t>
            </a:r>
            <a:r>
              <a:rPr lang="en-GB" dirty="0" err="1" smtClean="0"/>
              <a:t>sử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câu</a:t>
            </a:r>
            <a:r>
              <a:rPr lang="en-GB" dirty="0" smtClean="0"/>
              <a:t> </a:t>
            </a:r>
            <a:r>
              <a:rPr lang="en-GB" dirty="0" err="1" smtClean="0"/>
              <a:t>ngắn</a:t>
            </a:r>
            <a:r>
              <a:rPr lang="en-GB" dirty="0" smtClean="0"/>
              <a:t>, </a:t>
            </a:r>
            <a:r>
              <a:rPr lang="en-GB" dirty="0" err="1" smtClean="0"/>
              <a:t>đơn</a:t>
            </a:r>
            <a:r>
              <a:rPr lang="en-GB" dirty="0" smtClean="0"/>
              <a:t> </a:t>
            </a:r>
            <a:r>
              <a:rPr lang="en-GB" dirty="0" err="1" smtClean="0"/>
              <a:t>giản</a:t>
            </a:r>
            <a:endParaRPr lang="en-GB" dirty="0" smtClean="0"/>
          </a:p>
          <a:p>
            <a:r>
              <a:rPr lang="en-GB" b="1" dirty="0" err="1" smtClean="0">
                <a:solidFill>
                  <a:srgbClr val="006600"/>
                </a:solidFill>
              </a:rPr>
              <a:t>Sử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dụng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tiêu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đề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và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mục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b="1" dirty="0" err="1" smtClean="0">
                <a:solidFill>
                  <a:srgbClr val="006600"/>
                </a:solidFill>
              </a:rPr>
              <a:t>lục</a:t>
            </a:r>
            <a:r>
              <a:rPr lang="en-GB" b="1" dirty="0" smtClean="0">
                <a:solidFill>
                  <a:srgbClr val="006600"/>
                </a:solidFill>
              </a:rPr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tổ</a:t>
            </a:r>
            <a:r>
              <a:rPr lang="en-GB" dirty="0" smtClean="0"/>
              <a:t> </a:t>
            </a:r>
            <a:r>
              <a:rPr lang="en-GB" dirty="0" err="1" smtClean="0"/>
              <a:t>chức</a:t>
            </a:r>
            <a:r>
              <a:rPr lang="en-GB" dirty="0" smtClean="0"/>
              <a:t> ý </a:t>
            </a:r>
            <a:r>
              <a:rPr lang="en-GB" dirty="0" err="1" smtClean="0"/>
              <a:t>tưởng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048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Tổ</a:t>
            </a:r>
            <a:r>
              <a:rPr lang="en-GB" dirty="0"/>
              <a:t> </a:t>
            </a:r>
            <a:r>
              <a:rPr lang="en-GB" dirty="0" err="1"/>
              <a:t>chức</a:t>
            </a:r>
            <a:r>
              <a:rPr lang="en-GB" dirty="0"/>
              <a:t> </a:t>
            </a:r>
            <a:r>
              <a:rPr lang="en-GB" dirty="0" err="1"/>
              <a:t>bố</a:t>
            </a:r>
            <a:r>
              <a:rPr lang="en-GB" dirty="0"/>
              <a:t> </a:t>
            </a:r>
            <a:r>
              <a:rPr lang="en-GB" dirty="0" err="1"/>
              <a:t>cục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dung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đề</a:t>
            </a:r>
            <a:r>
              <a:rPr lang="en-GB" dirty="0"/>
              <a:t> </a:t>
            </a:r>
            <a:r>
              <a:rPr lang="en-GB" dirty="0" err="1"/>
              <a:t>xuất</a:t>
            </a:r>
            <a:r>
              <a:rPr lang="en-GB" dirty="0"/>
              <a:t> </a:t>
            </a:r>
            <a:r>
              <a:rPr lang="en-GB" dirty="0" err="1"/>
              <a:t>dự</a:t>
            </a:r>
            <a:r>
              <a:rPr lang="en-GB" dirty="0"/>
              <a:t> </a:t>
            </a:r>
            <a:r>
              <a:rPr lang="en-GB" dirty="0" err="1"/>
              <a:t>án</a:t>
            </a:r>
            <a:r>
              <a:rPr lang="en-GB" dirty="0" smtClean="0">
                <a:solidFill>
                  <a:srgbClr val="006600"/>
                </a:solidFill>
              </a:rPr>
              <a:t>(1/8)</a:t>
            </a:r>
            <a:endParaRPr lang="en-GB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Mỗi</a:t>
            </a:r>
            <a:r>
              <a:rPr lang="en-GB" dirty="0" smtClean="0"/>
              <a:t> </a:t>
            </a:r>
            <a:r>
              <a:rPr lang="en-GB" dirty="0" err="1" smtClean="0"/>
              <a:t>tổ</a:t>
            </a:r>
            <a:r>
              <a:rPr lang="en-GB" dirty="0" smtClean="0"/>
              <a:t> </a:t>
            </a:r>
            <a:r>
              <a:rPr lang="en-GB" dirty="0" err="1" smtClean="0"/>
              <a:t>chức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thường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yêu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r>
              <a:rPr lang="en-GB" dirty="0" smtClean="0"/>
              <a:t> </a:t>
            </a:r>
            <a:r>
              <a:rPr lang="en-GB" dirty="0" err="1" smtClean="0"/>
              <a:t>riêng</a:t>
            </a:r>
            <a:r>
              <a:rPr lang="en-GB" dirty="0" smtClean="0"/>
              <a:t>, </a:t>
            </a:r>
            <a:r>
              <a:rPr lang="en-GB" dirty="0" err="1" smtClean="0"/>
              <a:t>nhưng</a:t>
            </a:r>
            <a:r>
              <a:rPr lang="en-GB" dirty="0" smtClean="0"/>
              <a:t> </a:t>
            </a:r>
            <a:r>
              <a:rPr lang="en-GB" dirty="0" err="1" smtClean="0"/>
              <a:t>thông</a:t>
            </a:r>
            <a:r>
              <a:rPr lang="en-GB" dirty="0" smtClean="0"/>
              <a:t> </a:t>
            </a:r>
            <a:r>
              <a:rPr lang="en-GB" dirty="0" err="1" smtClean="0"/>
              <a:t>thường</a:t>
            </a:r>
            <a:r>
              <a:rPr lang="en-GB" dirty="0" smtClean="0"/>
              <a:t> </a:t>
            </a:r>
            <a:r>
              <a:rPr lang="en-GB" dirty="0" err="1" smtClean="0"/>
              <a:t>ít</a:t>
            </a:r>
            <a:r>
              <a:rPr lang="en-GB" dirty="0" smtClean="0"/>
              <a:t> </a:t>
            </a:r>
            <a:r>
              <a:rPr lang="en-GB" dirty="0" err="1" smtClean="0"/>
              <a:t>nhiều</a:t>
            </a:r>
            <a:r>
              <a:rPr lang="en-GB" dirty="0" smtClean="0"/>
              <a:t> </a:t>
            </a:r>
            <a:r>
              <a:rPr lang="en-GB" dirty="0" err="1" smtClean="0"/>
              <a:t>dựa</a:t>
            </a:r>
            <a:r>
              <a:rPr lang="en-GB" dirty="0" smtClean="0"/>
              <a:t> </a:t>
            </a:r>
            <a:r>
              <a:rPr lang="en-GB" dirty="0" err="1" smtClean="0"/>
              <a:t>trên</a:t>
            </a:r>
            <a:r>
              <a:rPr lang="en-GB" dirty="0" smtClean="0"/>
              <a:t> </a:t>
            </a:r>
            <a:r>
              <a:rPr lang="en-GB" dirty="0" err="1" smtClean="0"/>
              <a:t>tiêu</a:t>
            </a:r>
            <a:r>
              <a:rPr lang="en-GB" dirty="0" smtClean="0"/>
              <a:t> </a:t>
            </a:r>
            <a:r>
              <a:rPr lang="en-GB" dirty="0" err="1" smtClean="0"/>
              <a:t>chuẩn</a:t>
            </a:r>
            <a:r>
              <a:rPr lang="en-GB" dirty="0" smtClean="0"/>
              <a:t> </a:t>
            </a:r>
            <a:r>
              <a:rPr lang="en-GB" dirty="0" err="1" smtClean="0"/>
              <a:t>sau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bố</a:t>
            </a:r>
            <a:r>
              <a:rPr lang="en-GB" dirty="0" smtClean="0"/>
              <a:t> </a:t>
            </a:r>
            <a:r>
              <a:rPr lang="en-GB" dirty="0" err="1" smtClean="0"/>
              <a:t>cục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Tóm</a:t>
            </a:r>
            <a:r>
              <a:rPr lang="en-GB" dirty="0" smtClean="0"/>
              <a:t> </a:t>
            </a:r>
            <a:r>
              <a:rPr lang="en-GB" dirty="0" err="1" smtClean="0"/>
              <a:t>tắt</a:t>
            </a:r>
            <a:r>
              <a:rPr lang="en-GB" dirty="0" smtClean="0"/>
              <a:t> </a:t>
            </a:r>
            <a:r>
              <a:rPr lang="en-GB" dirty="0" err="1" smtClean="0"/>
              <a:t>dự</a:t>
            </a:r>
            <a:r>
              <a:rPr lang="en-GB" dirty="0" smtClean="0"/>
              <a:t> </a:t>
            </a:r>
            <a:r>
              <a:rPr lang="en-GB" dirty="0" err="1" smtClean="0"/>
              <a:t>án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Giới</a:t>
            </a:r>
            <a:r>
              <a:rPr lang="en-GB" dirty="0" smtClean="0"/>
              <a:t> </a:t>
            </a:r>
            <a:r>
              <a:rPr lang="en-GB" dirty="0" err="1" smtClean="0"/>
              <a:t>thiệu</a:t>
            </a:r>
            <a:r>
              <a:rPr lang="en-GB" dirty="0" smtClean="0"/>
              <a:t> </a:t>
            </a:r>
            <a:r>
              <a:rPr lang="en-GB" dirty="0" err="1" smtClean="0"/>
              <a:t>dự</a:t>
            </a:r>
            <a:r>
              <a:rPr lang="en-GB" dirty="0" smtClean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 (</a:t>
            </a:r>
            <a:r>
              <a:rPr lang="en-GB" dirty="0" err="1" smtClean="0"/>
              <a:t>đặt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, </a:t>
            </a:r>
            <a:r>
              <a:rPr lang="en-GB" dirty="0" err="1" smtClean="0"/>
              <a:t>mục</a:t>
            </a:r>
            <a:r>
              <a:rPr lang="en-GB" dirty="0" smtClean="0"/>
              <a:t> </a:t>
            </a:r>
            <a:r>
              <a:rPr lang="en-GB" dirty="0" err="1" smtClean="0"/>
              <a:t>đích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dự</a:t>
            </a:r>
            <a:r>
              <a:rPr lang="en-GB" dirty="0" smtClean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Mô</a:t>
            </a:r>
            <a:r>
              <a:rPr lang="en-GB" dirty="0" smtClean="0"/>
              <a:t> </a:t>
            </a:r>
            <a:r>
              <a:rPr lang="en-GB" dirty="0" err="1" smtClean="0"/>
              <a:t>tả</a:t>
            </a:r>
            <a:r>
              <a:rPr lang="en-GB" dirty="0" smtClean="0"/>
              <a:t> </a:t>
            </a:r>
            <a:r>
              <a:rPr lang="en-GB" dirty="0" err="1" smtClean="0"/>
              <a:t>dự</a:t>
            </a:r>
            <a:r>
              <a:rPr lang="en-GB" dirty="0" smtClean="0"/>
              <a:t> </a:t>
            </a:r>
            <a:r>
              <a:rPr lang="en-GB" dirty="0" err="1" smtClean="0"/>
              <a:t>án</a:t>
            </a:r>
            <a:r>
              <a:rPr lang="en-GB" dirty="0" smtClean="0"/>
              <a:t> (</a:t>
            </a:r>
            <a:r>
              <a:rPr lang="en-GB" dirty="0" err="1" smtClean="0"/>
              <a:t>mục</a:t>
            </a:r>
            <a:r>
              <a:rPr lang="en-GB" dirty="0" smtClean="0"/>
              <a:t> </a:t>
            </a:r>
            <a:r>
              <a:rPr lang="en-GB" dirty="0" err="1" smtClean="0"/>
              <a:t>tiêu</a:t>
            </a:r>
            <a:r>
              <a:rPr lang="en-GB" dirty="0" smtClean="0"/>
              <a:t>,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tượng</a:t>
            </a:r>
            <a:r>
              <a:rPr lang="en-GB" dirty="0" smtClean="0"/>
              <a:t>, </a:t>
            </a:r>
            <a:r>
              <a:rPr lang="en-GB" dirty="0" err="1" smtClean="0"/>
              <a:t>phương</a:t>
            </a:r>
            <a:r>
              <a:rPr lang="en-GB" dirty="0" smtClean="0"/>
              <a:t> </a:t>
            </a:r>
            <a:r>
              <a:rPr lang="en-GB" dirty="0" err="1" smtClean="0"/>
              <a:t>pháp</a:t>
            </a:r>
            <a:r>
              <a:rPr lang="en-GB" dirty="0" smtClean="0"/>
              <a:t>, </a:t>
            </a:r>
            <a:r>
              <a:rPr lang="en-GB" dirty="0" err="1" smtClean="0"/>
              <a:t>kết</a:t>
            </a:r>
            <a:r>
              <a:rPr lang="en-GB" dirty="0" smtClean="0"/>
              <a:t> </a:t>
            </a:r>
            <a:r>
              <a:rPr lang="en-GB" dirty="0" err="1" smtClean="0"/>
              <a:t>quả</a:t>
            </a:r>
            <a:r>
              <a:rPr lang="en-GB" dirty="0" smtClean="0"/>
              <a:t> mong </a:t>
            </a:r>
            <a:r>
              <a:rPr lang="en-GB" dirty="0" err="1" smtClean="0"/>
              <a:t>đợi</a:t>
            </a:r>
            <a:r>
              <a:rPr lang="en-GB" dirty="0" smtClean="0"/>
              <a:t>, </a:t>
            </a:r>
            <a:r>
              <a:rPr lang="en-GB" dirty="0" err="1" smtClean="0"/>
              <a:t>thời</a:t>
            </a:r>
            <a:r>
              <a:rPr lang="en-GB" dirty="0" smtClean="0"/>
              <a:t> </a:t>
            </a:r>
            <a:r>
              <a:rPr lang="en-GB" dirty="0" err="1" smtClean="0"/>
              <a:t>gian</a:t>
            </a:r>
            <a:r>
              <a:rPr lang="en-GB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Nhân</a:t>
            </a:r>
            <a:r>
              <a:rPr lang="en-GB" dirty="0" smtClean="0"/>
              <a:t> </a:t>
            </a:r>
            <a:r>
              <a:rPr lang="en-GB" dirty="0" err="1" smtClean="0"/>
              <a:t>sự</a:t>
            </a:r>
            <a:r>
              <a:rPr lang="en-GB" dirty="0" smtClean="0"/>
              <a:t> </a:t>
            </a:r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dự</a:t>
            </a:r>
            <a:r>
              <a:rPr lang="en-GB" dirty="0" smtClean="0"/>
              <a:t> </a:t>
            </a:r>
            <a:r>
              <a:rPr lang="en-GB" dirty="0" err="1" smtClean="0"/>
              <a:t>án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err="1" smtClean="0"/>
              <a:t>Ngân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giải</a:t>
            </a:r>
            <a:r>
              <a:rPr lang="en-GB" dirty="0" smtClean="0"/>
              <a:t> </a:t>
            </a:r>
            <a:r>
              <a:rPr lang="en-GB" dirty="0" err="1" smtClean="0"/>
              <a:t>thích</a:t>
            </a:r>
            <a:r>
              <a:rPr lang="en-GB" dirty="0" smtClean="0"/>
              <a:t> </a:t>
            </a:r>
            <a:r>
              <a:rPr lang="en-GB" dirty="0" err="1" smtClean="0"/>
              <a:t>ngân</a:t>
            </a:r>
            <a:r>
              <a:rPr lang="en-GB" dirty="0" smtClean="0"/>
              <a:t> </a:t>
            </a:r>
            <a:r>
              <a:rPr lang="en-GB" dirty="0" err="1" smtClean="0"/>
              <a:t>sách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FC37-21A4-4DC8-A2E1-F50B525F9E8E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335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F5C0B3-8D34-4AEA-9B00-231EBE6542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1C0B6B9-8D27-4599-A5C9-743F9825D9F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8DA7481-943E-4E5B-8352-BD86FE0BD4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2261</Words>
  <Application>Microsoft Office PowerPoint</Application>
  <PresentationFormat>Bildschirmpräsentation (4:3)</PresentationFormat>
  <Paragraphs>153</Paragraphs>
  <Slides>22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Office Theme</vt:lpstr>
      <vt:lpstr>1_Office Theme</vt:lpstr>
      <vt:lpstr>2_Office Theme</vt:lpstr>
      <vt:lpstr>Lưu ý về tuyên bố thông tin pháp lý</vt:lpstr>
      <vt:lpstr>Xây dựng đề xuất đào tạo</vt:lpstr>
      <vt:lpstr>Giới thiệu</vt:lpstr>
      <vt:lpstr>Quá trình</vt:lpstr>
      <vt:lpstr>Xác định nhà tài trợ tiềm năng</vt:lpstr>
      <vt:lpstr>Viết đề xuất (1/2)</vt:lpstr>
      <vt:lpstr>Viết đề xuất (2/2)</vt:lpstr>
      <vt:lpstr>Lời khuyên khi viết đề xuất</vt:lpstr>
      <vt:lpstr>Tổ chức bố cục nội dung một đề xuất dự án(1/8)</vt:lpstr>
      <vt:lpstr>Tổ chức bố cục nội dung một đề xuất dự án (2/8)</vt:lpstr>
      <vt:lpstr>Tổ chức bố cục nội dung một đề xuất dự án (3/8)</vt:lpstr>
      <vt:lpstr>Tổ chức bố cục nội dung một đề xuất dự án(4/8)</vt:lpstr>
      <vt:lpstr>Tổ chức bố cục nội dung một đề xuất dự án (5/8)</vt:lpstr>
      <vt:lpstr>Tổ chức bố cục nội dung một đề xuất dự án (6/8)</vt:lpstr>
      <vt:lpstr>Tổ chức bố cục nội dung một đề xuất dự án (7/8)</vt:lpstr>
      <vt:lpstr>PowerPoint-Präsentation</vt:lpstr>
      <vt:lpstr>Tổ chức bố cục nội dung một đề xuất dự án (8/8)</vt:lpstr>
      <vt:lpstr>PowerPoint-Präsentation</vt:lpstr>
      <vt:lpstr>Các nguồn tài trợ tiềm năng (1/2)</vt:lpstr>
      <vt:lpstr>Các nguồn tài trợ tiềm năng (2/2)</vt:lpstr>
      <vt:lpstr>Những điểm chính</vt:lpstr>
      <vt:lpstr>PowerPoint-Präsentation</vt:lpstr>
    </vt:vector>
  </TitlesOfParts>
  <Company>Doherty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Yu-Fern Lee</dc:creator>
  <cp:lastModifiedBy>GB</cp:lastModifiedBy>
  <cp:revision>69</cp:revision>
  <dcterms:created xsi:type="dcterms:W3CDTF">2013-11-14T15:38:49Z</dcterms:created>
  <dcterms:modified xsi:type="dcterms:W3CDTF">2015-02-05T00:07:07Z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